
<file path=[Content_Types].xml><?xml version="1.0" encoding="utf-8"?>
<Types xmlns="http://schemas.openxmlformats.org/package/2006/content-types">
  <Default Extension="jpeg" ContentType="image/jpeg"/>
  <Default Extension="jpg" ContentType="image/pn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9.jp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7" r:id="rId2"/>
    <p:sldId id="7093" r:id="rId3"/>
    <p:sldId id="261" r:id="rId4"/>
    <p:sldId id="3418" r:id="rId5"/>
    <p:sldId id="3428" r:id="rId6"/>
    <p:sldId id="7094" r:id="rId7"/>
    <p:sldId id="3429" r:id="rId8"/>
    <p:sldId id="3430" r:id="rId9"/>
    <p:sldId id="3431" r:id="rId10"/>
    <p:sldId id="7095" r:id="rId11"/>
    <p:sldId id="3432" r:id="rId12"/>
    <p:sldId id="3435" r:id="rId13"/>
    <p:sldId id="7096" r:id="rId14"/>
    <p:sldId id="3436" r:id="rId15"/>
    <p:sldId id="7097" r:id="rId16"/>
    <p:sldId id="3440" r:id="rId17"/>
    <p:sldId id="7092" r:id="rId18"/>
  </p:sldIdLst>
  <p:sldSz cx="12192000" cy="6858000"/>
  <p:notesSz cx="6858000" cy="9144000"/>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99"/>
    <a:srgbClr val="495F74"/>
    <a:srgbClr val="3366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36" autoAdjust="0"/>
    <p:restoredTop sz="94660"/>
  </p:normalViewPr>
  <p:slideViewPr>
    <p:cSldViewPr snapToGrid="0">
      <p:cViewPr varScale="1">
        <p:scale>
          <a:sx n="107" d="100"/>
          <a:sy n="107" d="100"/>
        </p:scale>
        <p:origin x="87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DD622E-558F-4CD1-92EB-BDFC24AB5060}" type="datetimeFigureOut">
              <a:rPr lang="zh-CN" altLang="en-US" smtClean="0"/>
              <a:t>2024/6/30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3B4E9A-B7EB-4BD1-B863-BBBCA98793EB}" type="slidenum">
              <a:rPr lang="zh-CN" altLang="en-US" smtClean="0"/>
              <a:t>‹#›</a:t>
            </a:fld>
            <a:endParaRPr lang="zh-CN" altLang="en-US"/>
          </a:p>
        </p:txBody>
      </p:sp>
    </p:spTree>
    <p:extLst>
      <p:ext uri="{BB962C8B-B14F-4D97-AF65-F5344CB8AC3E}">
        <p14:creationId xmlns:p14="http://schemas.microsoft.com/office/powerpoint/2010/main" val="217825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3B4E9A-B7EB-4BD1-B863-BBBCA98793EB}" type="slidenum">
              <a:rPr lang="zh-CN" altLang="en-US" smtClean="0"/>
              <a:t>1</a:t>
            </a:fld>
            <a:endParaRPr lang="zh-CN" altLang="en-US"/>
          </a:p>
        </p:txBody>
      </p:sp>
    </p:spTree>
    <p:extLst>
      <p:ext uri="{BB962C8B-B14F-4D97-AF65-F5344CB8AC3E}">
        <p14:creationId xmlns:p14="http://schemas.microsoft.com/office/powerpoint/2010/main" val="252202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3B4E9A-B7EB-4BD1-B863-BBBCA98793EB}" type="slidenum">
              <a:rPr lang="zh-CN" altLang="en-US" smtClean="0"/>
              <a:t>10</a:t>
            </a:fld>
            <a:endParaRPr lang="zh-CN" altLang="en-US"/>
          </a:p>
        </p:txBody>
      </p:sp>
    </p:spTree>
    <p:extLst>
      <p:ext uri="{BB962C8B-B14F-4D97-AF65-F5344CB8AC3E}">
        <p14:creationId xmlns:p14="http://schemas.microsoft.com/office/powerpoint/2010/main" val="13531044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3B4E9A-B7EB-4BD1-B863-BBBCA98793EB}" type="slidenum">
              <a:rPr lang="zh-CN" altLang="en-US" smtClean="0"/>
              <a:t>11</a:t>
            </a:fld>
            <a:endParaRPr lang="zh-CN" altLang="en-US"/>
          </a:p>
        </p:txBody>
      </p:sp>
    </p:spTree>
    <p:extLst>
      <p:ext uri="{BB962C8B-B14F-4D97-AF65-F5344CB8AC3E}">
        <p14:creationId xmlns:p14="http://schemas.microsoft.com/office/powerpoint/2010/main" val="2704702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3B4E9A-B7EB-4BD1-B863-BBBCA98793EB}" type="slidenum">
              <a:rPr lang="zh-CN" altLang="en-US" smtClean="0"/>
              <a:t>12</a:t>
            </a:fld>
            <a:endParaRPr lang="zh-CN" altLang="en-US"/>
          </a:p>
        </p:txBody>
      </p:sp>
    </p:spTree>
    <p:extLst>
      <p:ext uri="{BB962C8B-B14F-4D97-AF65-F5344CB8AC3E}">
        <p14:creationId xmlns:p14="http://schemas.microsoft.com/office/powerpoint/2010/main" val="3226614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3B4E9A-B7EB-4BD1-B863-BBBCA98793EB}" type="slidenum">
              <a:rPr lang="zh-CN" altLang="en-US" smtClean="0"/>
              <a:t>13</a:t>
            </a:fld>
            <a:endParaRPr lang="zh-CN" altLang="en-US"/>
          </a:p>
        </p:txBody>
      </p:sp>
    </p:spTree>
    <p:extLst>
      <p:ext uri="{BB962C8B-B14F-4D97-AF65-F5344CB8AC3E}">
        <p14:creationId xmlns:p14="http://schemas.microsoft.com/office/powerpoint/2010/main" val="3736570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3B4E9A-B7EB-4BD1-B863-BBBCA98793EB}" type="slidenum">
              <a:rPr lang="zh-CN" altLang="en-US" smtClean="0"/>
              <a:t>14</a:t>
            </a:fld>
            <a:endParaRPr lang="zh-CN" altLang="en-US"/>
          </a:p>
        </p:txBody>
      </p:sp>
    </p:spTree>
    <p:extLst>
      <p:ext uri="{BB962C8B-B14F-4D97-AF65-F5344CB8AC3E}">
        <p14:creationId xmlns:p14="http://schemas.microsoft.com/office/powerpoint/2010/main" val="39963418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3B4E9A-B7EB-4BD1-B863-BBBCA98793EB}" type="slidenum">
              <a:rPr lang="zh-CN" altLang="en-US" smtClean="0"/>
              <a:t>15</a:t>
            </a:fld>
            <a:endParaRPr lang="zh-CN" altLang="en-US"/>
          </a:p>
        </p:txBody>
      </p:sp>
    </p:spTree>
    <p:extLst>
      <p:ext uri="{BB962C8B-B14F-4D97-AF65-F5344CB8AC3E}">
        <p14:creationId xmlns:p14="http://schemas.microsoft.com/office/powerpoint/2010/main" val="973932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3B4E9A-B7EB-4BD1-B863-BBBCA98793EB}" type="slidenum">
              <a:rPr lang="zh-CN" altLang="en-US" smtClean="0"/>
              <a:t>16</a:t>
            </a:fld>
            <a:endParaRPr lang="zh-CN" altLang="en-US"/>
          </a:p>
        </p:txBody>
      </p:sp>
    </p:spTree>
    <p:extLst>
      <p:ext uri="{BB962C8B-B14F-4D97-AF65-F5344CB8AC3E}">
        <p14:creationId xmlns:p14="http://schemas.microsoft.com/office/powerpoint/2010/main" val="1848171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3B4E9A-B7EB-4BD1-B863-BBBCA98793EB}" type="slidenum">
              <a:rPr lang="zh-CN" altLang="en-US" smtClean="0"/>
              <a:t>17</a:t>
            </a:fld>
            <a:endParaRPr lang="zh-CN" altLang="en-US"/>
          </a:p>
        </p:txBody>
      </p:sp>
    </p:spTree>
    <p:extLst>
      <p:ext uri="{BB962C8B-B14F-4D97-AF65-F5344CB8AC3E}">
        <p14:creationId xmlns:p14="http://schemas.microsoft.com/office/powerpoint/2010/main" val="3160722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3B4E9A-B7EB-4BD1-B863-BBBCA98793EB}" type="slidenum">
              <a:rPr lang="zh-CN" altLang="en-US" smtClean="0"/>
              <a:t>2</a:t>
            </a:fld>
            <a:endParaRPr lang="zh-CN" altLang="en-US"/>
          </a:p>
        </p:txBody>
      </p:sp>
    </p:spTree>
    <p:extLst>
      <p:ext uri="{BB962C8B-B14F-4D97-AF65-F5344CB8AC3E}">
        <p14:creationId xmlns:p14="http://schemas.microsoft.com/office/powerpoint/2010/main" val="359815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3B4E9A-B7EB-4BD1-B863-BBBCA98793EB}" type="slidenum">
              <a:rPr lang="zh-CN" altLang="en-US" smtClean="0"/>
              <a:t>3</a:t>
            </a:fld>
            <a:endParaRPr lang="zh-CN" altLang="en-US"/>
          </a:p>
        </p:txBody>
      </p:sp>
    </p:spTree>
    <p:extLst>
      <p:ext uri="{BB962C8B-B14F-4D97-AF65-F5344CB8AC3E}">
        <p14:creationId xmlns:p14="http://schemas.microsoft.com/office/powerpoint/2010/main" val="1371639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3B4E9A-B7EB-4BD1-B863-BBBCA98793EB}" type="slidenum">
              <a:rPr lang="zh-CN" altLang="en-US" smtClean="0"/>
              <a:t>4</a:t>
            </a:fld>
            <a:endParaRPr lang="zh-CN" altLang="en-US"/>
          </a:p>
        </p:txBody>
      </p:sp>
    </p:spTree>
    <p:extLst>
      <p:ext uri="{BB962C8B-B14F-4D97-AF65-F5344CB8AC3E}">
        <p14:creationId xmlns:p14="http://schemas.microsoft.com/office/powerpoint/2010/main" val="3981098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3B4E9A-B7EB-4BD1-B863-BBBCA98793EB}" type="slidenum">
              <a:rPr lang="zh-CN" altLang="en-US" smtClean="0"/>
              <a:t>5</a:t>
            </a:fld>
            <a:endParaRPr lang="zh-CN" altLang="en-US"/>
          </a:p>
        </p:txBody>
      </p:sp>
    </p:spTree>
    <p:extLst>
      <p:ext uri="{BB962C8B-B14F-4D97-AF65-F5344CB8AC3E}">
        <p14:creationId xmlns:p14="http://schemas.microsoft.com/office/powerpoint/2010/main" val="1375809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3B4E9A-B7EB-4BD1-B863-BBBCA98793EB}" type="slidenum">
              <a:rPr lang="zh-CN" altLang="en-US" smtClean="0"/>
              <a:t>6</a:t>
            </a:fld>
            <a:endParaRPr lang="zh-CN" altLang="en-US"/>
          </a:p>
        </p:txBody>
      </p:sp>
    </p:spTree>
    <p:extLst>
      <p:ext uri="{BB962C8B-B14F-4D97-AF65-F5344CB8AC3E}">
        <p14:creationId xmlns:p14="http://schemas.microsoft.com/office/powerpoint/2010/main" val="1154974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3B4E9A-B7EB-4BD1-B863-BBBCA98793EB}" type="slidenum">
              <a:rPr lang="zh-CN" altLang="en-US" smtClean="0"/>
              <a:t>7</a:t>
            </a:fld>
            <a:endParaRPr lang="zh-CN" altLang="en-US"/>
          </a:p>
        </p:txBody>
      </p:sp>
    </p:spTree>
    <p:extLst>
      <p:ext uri="{BB962C8B-B14F-4D97-AF65-F5344CB8AC3E}">
        <p14:creationId xmlns:p14="http://schemas.microsoft.com/office/powerpoint/2010/main" val="1853999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3B4E9A-B7EB-4BD1-B863-BBBCA98793EB}" type="slidenum">
              <a:rPr lang="zh-CN" altLang="en-US" smtClean="0"/>
              <a:t>8</a:t>
            </a:fld>
            <a:endParaRPr lang="zh-CN" altLang="en-US"/>
          </a:p>
        </p:txBody>
      </p:sp>
    </p:spTree>
    <p:extLst>
      <p:ext uri="{BB962C8B-B14F-4D97-AF65-F5344CB8AC3E}">
        <p14:creationId xmlns:p14="http://schemas.microsoft.com/office/powerpoint/2010/main" val="374189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3B4E9A-B7EB-4BD1-B863-BBBCA98793EB}" type="slidenum">
              <a:rPr lang="zh-CN" altLang="en-US" smtClean="0"/>
              <a:t>9</a:t>
            </a:fld>
            <a:endParaRPr lang="zh-CN" altLang="en-US"/>
          </a:p>
        </p:txBody>
      </p:sp>
    </p:spTree>
    <p:extLst>
      <p:ext uri="{BB962C8B-B14F-4D97-AF65-F5344CB8AC3E}">
        <p14:creationId xmlns:p14="http://schemas.microsoft.com/office/powerpoint/2010/main" val="1098294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EF0A9-DC6D-4BE2-A5C9-0341280BE49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455D666-E3A6-41D8-BE92-34FFD0A4FA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5A29C65-E955-4CB6-8810-BC39C5F1FB7A}"/>
              </a:ext>
            </a:extLst>
          </p:cNvPr>
          <p:cNvSpPr>
            <a:spLocks noGrp="1"/>
          </p:cNvSpPr>
          <p:nvPr>
            <p:ph type="dt" sz="half" idx="10"/>
          </p:nvPr>
        </p:nvSpPr>
        <p:spPr/>
        <p:txBody>
          <a:bodyPr/>
          <a:lstStyle/>
          <a:p>
            <a:fld id="{228B0470-98F1-442D-B888-60AFDCDB64EA}" type="datetimeFigureOut">
              <a:rPr lang="zh-CN" altLang="en-US" smtClean="0"/>
              <a:t>2024/6/30</a:t>
            </a:fld>
            <a:endParaRPr lang="zh-CN" altLang="en-US"/>
          </a:p>
        </p:txBody>
      </p:sp>
      <p:sp>
        <p:nvSpPr>
          <p:cNvPr id="5" name="页脚占位符 4">
            <a:extLst>
              <a:ext uri="{FF2B5EF4-FFF2-40B4-BE49-F238E27FC236}">
                <a16:creationId xmlns:a16="http://schemas.microsoft.com/office/drawing/2014/main" id="{D69337D7-4ABF-4188-83C1-0738FC82855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95B9E29-7013-4A44-B7A3-E23C2EC1C3B3}"/>
              </a:ext>
            </a:extLst>
          </p:cNvPr>
          <p:cNvSpPr>
            <a:spLocks noGrp="1"/>
          </p:cNvSpPr>
          <p:nvPr>
            <p:ph type="sldNum" sz="quarter" idx="12"/>
          </p:nvPr>
        </p:nvSpPr>
        <p:spPr/>
        <p:txBody>
          <a:bodyPr/>
          <a:lstStyle/>
          <a:p>
            <a:fld id="{175FC89C-5184-4F1C-8EF4-E9C5F55082B6}" type="slidenum">
              <a:rPr lang="zh-CN" altLang="en-US" smtClean="0"/>
              <a:t>‹#›</a:t>
            </a:fld>
            <a:endParaRPr lang="zh-CN" altLang="en-US"/>
          </a:p>
        </p:txBody>
      </p:sp>
    </p:spTree>
    <p:extLst>
      <p:ext uri="{BB962C8B-B14F-4D97-AF65-F5344CB8AC3E}">
        <p14:creationId xmlns:p14="http://schemas.microsoft.com/office/powerpoint/2010/main" val="4246362147"/>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C30CE2-B14D-44C8-A8A0-0CBD4B7FA2F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8FBD2CC-6797-489C-84C2-E3C826BF16B3}"/>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CB21806-9E9E-460B-920A-BC72ABA9DD14}"/>
              </a:ext>
            </a:extLst>
          </p:cNvPr>
          <p:cNvSpPr>
            <a:spLocks noGrp="1"/>
          </p:cNvSpPr>
          <p:nvPr>
            <p:ph type="dt" sz="half" idx="10"/>
          </p:nvPr>
        </p:nvSpPr>
        <p:spPr/>
        <p:txBody>
          <a:bodyPr/>
          <a:lstStyle/>
          <a:p>
            <a:fld id="{228B0470-98F1-442D-B888-60AFDCDB64EA}" type="datetimeFigureOut">
              <a:rPr lang="zh-CN" altLang="en-US" smtClean="0"/>
              <a:t>2024/6/30</a:t>
            </a:fld>
            <a:endParaRPr lang="zh-CN" altLang="en-US"/>
          </a:p>
        </p:txBody>
      </p:sp>
      <p:sp>
        <p:nvSpPr>
          <p:cNvPr id="5" name="页脚占位符 4">
            <a:extLst>
              <a:ext uri="{FF2B5EF4-FFF2-40B4-BE49-F238E27FC236}">
                <a16:creationId xmlns:a16="http://schemas.microsoft.com/office/drawing/2014/main" id="{F1F1861F-FE36-4BE2-8AC9-0B067495466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FD49FFD-7C4D-41FA-AE39-BB0607BF868D}"/>
              </a:ext>
            </a:extLst>
          </p:cNvPr>
          <p:cNvSpPr>
            <a:spLocks noGrp="1"/>
          </p:cNvSpPr>
          <p:nvPr>
            <p:ph type="sldNum" sz="quarter" idx="12"/>
          </p:nvPr>
        </p:nvSpPr>
        <p:spPr/>
        <p:txBody>
          <a:bodyPr/>
          <a:lstStyle/>
          <a:p>
            <a:fld id="{175FC89C-5184-4F1C-8EF4-E9C5F55082B6}" type="slidenum">
              <a:rPr lang="zh-CN" altLang="en-US" smtClean="0"/>
              <a:t>‹#›</a:t>
            </a:fld>
            <a:endParaRPr lang="zh-CN" altLang="en-US"/>
          </a:p>
        </p:txBody>
      </p:sp>
    </p:spTree>
    <p:extLst>
      <p:ext uri="{BB962C8B-B14F-4D97-AF65-F5344CB8AC3E}">
        <p14:creationId xmlns:p14="http://schemas.microsoft.com/office/powerpoint/2010/main" val="2240487552"/>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2F6510B-25AF-4C2E-AB77-AEE769B8552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BF6BBFE-03D5-43EB-BE26-3527FF2D1B5D}"/>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690D153-E08E-4D22-8F72-EF46577F21DF}"/>
              </a:ext>
            </a:extLst>
          </p:cNvPr>
          <p:cNvSpPr>
            <a:spLocks noGrp="1"/>
          </p:cNvSpPr>
          <p:nvPr>
            <p:ph type="dt" sz="half" idx="10"/>
          </p:nvPr>
        </p:nvSpPr>
        <p:spPr/>
        <p:txBody>
          <a:bodyPr/>
          <a:lstStyle/>
          <a:p>
            <a:fld id="{228B0470-98F1-442D-B888-60AFDCDB64EA}" type="datetimeFigureOut">
              <a:rPr lang="zh-CN" altLang="en-US" smtClean="0"/>
              <a:t>2024/6/30</a:t>
            </a:fld>
            <a:endParaRPr lang="zh-CN" altLang="en-US"/>
          </a:p>
        </p:txBody>
      </p:sp>
      <p:sp>
        <p:nvSpPr>
          <p:cNvPr id="5" name="页脚占位符 4">
            <a:extLst>
              <a:ext uri="{FF2B5EF4-FFF2-40B4-BE49-F238E27FC236}">
                <a16:creationId xmlns:a16="http://schemas.microsoft.com/office/drawing/2014/main" id="{6D942C09-871E-44CF-92B7-935CCCE59AC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9BD15A0-F053-43F0-8DCA-0273E0934098}"/>
              </a:ext>
            </a:extLst>
          </p:cNvPr>
          <p:cNvSpPr>
            <a:spLocks noGrp="1"/>
          </p:cNvSpPr>
          <p:nvPr>
            <p:ph type="sldNum" sz="quarter" idx="12"/>
          </p:nvPr>
        </p:nvSpPr>
        <p:spPr/>
        <p:txBody>
          <a:bodyPr/>
          <a:lstStyle/>
          <a:p>
            <a:fld id="{175FC89C-5184-4F1C-8EF4-E9C5F55082B6}" type="slidenum">
              <a:rPr lang="zh-CN" altLang="en-US" smtClean="0"/>
              <a:t>‹#›</a:t>
            </a:fld>
            <a:endParaRPr lang="zh-CN" altLang="en-US"/>
          </a:p>
        </p:txBody>
      </p:sp>
    </p:spTree>
    <p:extLst>
      <p:ext uri="{BB962C8B-B14F-4D97-AF65-F5344CB8AC3E}">
        <p14:creationId xmlns:p14="http://schemas.microsoft.com/office/powerpoint/2010/main" val="4041788686"/>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DA6ED4-3C05-4D58-B951-56F379DE4C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368229D-00D8-4CD0-8C44-0A11BBBF93A6}"/>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E423D73-CD80-46E7-9038-0064A6FFFD99}"/>
              </a:ext>
            </a:extLst>
          </p:cNvPr>
          <p:cNvSpPr>
            <a:spLocks noGrp="1"/>
          </p:cNvSpPr>
          <p:nvPr>
            <p:ph type="dt" sz="half" idx="10"/>
          </p:nvPr>
        </p:nvSpPr>
        <p:spPr/>
        <p:txBody>
          <a:bodyPr/>
          <a:lstStyle/>
          <a:p>
            <a:fld id="{228B0470-98F1-442D-B888-60AFDCDB64EA}" type="datetimeFigureOut">
              <a:rPr lang="zh-CN" altLang="en-US" smtClean="0"/>
              <a:t>2024/6/30</a:t>
            </a:fld>
            <a:endParaRPr lang="zh-CN" altLang="en-US"/>
          </a:p>
        </p:txBody>
      </p:sp>
      <p:sp>
        <p:nvSpPr>
          <p:cNvPr id="5" name="页脚占位符 4">
            <a:extLst>
              <a:ext uri="{FF2B5EF4-FFF2-40B4-BE49-F238E27FC236}">
                <a16:creationId xmlns:a16="http://schemas.microsoft.com/office/drawing/2014/main" id="{5735FEAB-9992-4061-B7C2-89660F14DA9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A858104-3C90-4095-896F-83CADC172060}"/>
              </a:ext>
            </a:extLst>
          </p:cNvPr>
          <p:cNvSpPr>
            <a:spLocks noGrp="1"/>
          </p:cNvSpPr>
          <p:nvPr>
            <p:ph type="sldNum" sz="quarter" idx="12"/>
          </p:nvPr>
        </p:nvSpPr>
        <p:spPr/>
        <p:txBody>
          <a:bodyPr/>
          <a:lstStyle/>
          <a:p>
            <a:fld id="{175FC89C-5184-4F1C-8EF4-E9C5F55082B6}" type="slidenum">
              <a:rPr lang="zh-CN" altLang="en-US" smtClean="0"/>
              <a:t>‹#›</a:t>
            </a:fld>
            <a:endParaRPr lang="zh-CN" altLang="en-US"/>
          </a:p>
        </p:txBody>
      </p:sp>
    </p:spTree>
    <p:extLst>
      <p:ext uri="{BB962C8B-B14F-4D97-AF65-F5344CB8AC3E}">
        <p14:creationId xmlns:p14="http://schemas.microsoft.com/office/powerpoint/2010/main" val="2079735054"/>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CD1E80-F985-44F1-892C-0C3030317A1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A6AC19C-CCED-4004-8455-6D486DFDB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2D4788EF-BBCA-4425-88E1-85A0D31AE635}"/>
              </a:ext>
            </a:extLst>
          </p:cNvPr>
          <p:cNvSpPr>
            <a:spLocks noGrp="1"/>
          </p:cNvSpPr>
          <p:nvPr>
            <p:ph type="dt" sz="half" idx="10"/>
          </p:nvPr>
        </p:nvSpPr>
        <p:spPr/>
        <p:txBody>
          <a:bodyPr/>
          <a:lstStyle/>
          <a:p>
            <a:fld id="{228B0470-98F1-442D-B888-60AFDCDB64EA}" type="datetimeFigureOut">
              <a:rPr lang="zh-CN" altLang="en-US" smtClean="0"/>
              <a:t>2024/6/30</a:t>
            </a:fld>
            <a:endParaRPr lang="zh-CN" altLang="en-US"/>
          </a:p>
        </p:txBody>
      </p:sp>
      <p:sp>
        <p:nvSpPr>
          <p:cNvPr id="5" name="页脚占位符 4">
            <a:extLst>
              <a:ext uri="{FF2B5EF4-FFF2-40B4-BE49-F238E27FC236}">
                <a16:creationId xmlns:a16="http://schemas.microsoft.com/office/drawing/2014/main" id="{9EFFA754-03D8-4DEE-978D-4E6F0CBB9AE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C6154A1-A749-41F3-B2E9-F3295E2D0F1A}"/>
              </a:ext>
            </a:extLst>
          </p:cNvPr>
          <p:cNvSpPr>
            <a:spLocks noGrp="1"/>
          </p:cNvSpPr>
          <p:nvPr>
            <p:ph type="sldNum" sz="quarter" idx="12"/>
          </p:nvPr>
        </p:nvSpPr>
        <p:spPr/>
        <p:txBody>
          <a:bodyPr/>
          <a:lstStyle/>
          <a:p>
            <a:fld id="{175FC89C-5184-4F1C-8EF4-E9C5F55082B6}" type="slidenum">
              <a:rPr lang="zh-CN" altLang="en-US" smtClean="0"/>
              <a:t>‹#›</a:t>
            </a:fld>
            <a:endParaRPr lang="zh-CN" altLang="en-US"/>
          </a:p>
        </p:txBody>
      </p:sp>
    </p:spTree>
    <p:extLst>
      <p:ext uri="{BB962C8B-B14F-4D97-AF65-F5344CB8AC3E}">
        <p14:creationId xmlns:p14="http://schemas.microsoft.com/office/powerpoint/2010/main" val="4195005719"/>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343935-5C34-4765-9F0F-3EBD96865A7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0407E91-238B-4D5B-B2FB-1E9330CED497}"/>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FCF588A1-F3ED-479F-AF7A-7C889B59D93E}"/>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AF76F10C-07F3-4B2D-86CF-76D60C270E3B}"/>
              </a:ext>
            </a:extLst>
          </p:cNvPr>
          <p:cNvSpPr>
            <a:spLocks noGrp="1"/>
          </p:cNvSpPr>
          <p:nvPr>
            <p:ph type="dt" sz="half" idx="10"/>
          </p:nvPr>
        </p:nvSpPr>
        <p:spPr/>
        <p:txBody>
          <a:bodyPr/>
          <a:lstStyle/>
          <a:p>
            <a:fld id="{228B0470-98F1-442D-B888-60AFDCDB64EA}" type="datetimeFigureOut">
              <a:rPr lang="zh-CN" altLang="en-US" smtClean="0"/>
              <a:t>2024/6/30</a:t>
            </a:fld>
            <a:endParaRPr lang="zh-CN" altLang="en-US"/>
          </a:p>
        </p:txBody>
      </p:sp>
      <p:sp>
        <p:nvSpPr>
          <p:cNvPr id="6" name="页脚占位符 5">
            <a:extLst>
              <a:ext uri="{FF2B5EF4-FFF2-40B4-BE49-F238E27FC236}">
                <a16:creationId xmlns:a16="http://schemas.microsoft.com/office/drawing/2014/main" id="{B8C0DF6F-E3A3-498C-A3C2-C6D0D51F877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2FABC02-35DD-4EC7-BBE4-E87C4E0A5395}"/>
              </a:ext>
            </a:extLst>
          </p:cNvPr>
          <p:cNvSpPr>
            <a:spLocks noGrp="1"/>
          </p:cNvSpPr>
          <p:nvPr>
            <p:ph type="sldNum" sz="quarter" idx="12"/>
          </p:nvPr>
        </p:nvSpPr>
        <p:spPr/>
        <p:txBody>
          <a:bodyPr/>
          <a:lstStyle/>
          <a:p>
            <a:fld id="{175FC89C-5184-4F1C-8EF4-E9C5F55082B6}" type="slidenum">
              <a:rPr lang="zh-CN" altLang="en-US" smtClean="0"/>
              <a:t>‹#›</a:t>
            </a:fld>
            <a:endParaRPr lang="zh-CN" altLang="en-US"/>
          </a:p>
        </p:txBody>
      </p:sp>
    </p:spTree>
    <p:extLst>
      <p:ext uri="{BB962C8B-B14F-4D97-AF65-F5344CB8AC3E}">
        <p14:creationId xmlns:p14="http://schemas.microsoft.com/office/powerpoint/2010/main" val="3624731193"/>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65AEFF-4B21-4223-95D5-59C3B44E75D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4E04A36-91C3-41D0-86F2-9EEED71136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8BBA43DD-0DAA-42D7-A9F1-93B23520A9C2}"/>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9463E76B-6959-4A93-956B-91AA4CAAB5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14CF4A16-6341-4D79-9D80-8C0B1F1E6972}"/>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7C1924E9-AAD4-409D-BCCE-218A41587FBB}"/>
              </a:ext>
            </a:extLst>
          </p:cNvPr>
          <p:cNvSpPr>
            <a:spLocks noGrp="1"/>
          </p:cNvSpPr>
          <p:nvPr>
            <p:ph type="dt" sz="half" idx="10"/>
          </p:nvPr>
        </p:nvSpPr>
        <p:spPr/>
        <p:txBody>
          <a:bodyPr/>
          <a:lstStyle/>
          <a:p>
            <a:fld id="{228B0470-98F1-442D-B888-60AFDCDB64EA}" type="datetimeFigureOut">
              <a:rPr lang="zh-CN" altLang="en-US" smtClean="0"/>
              <a:t>2024/6/30</a:t>
            </a:fld>
            <a:endParaRPr lang="zh-CN" altLang="en-US"/>
          </a:p>
        </p:txBody>
      </p:sp>
      <p:sp>
        <p:nvSpPr>
          <p:cNvPr id="8" name="页脚占位符 7">
            <a:extLst>
              <a:ext uri="{FF2B5EF4-FFF2-40B4-BE49-F238E27FC236}">
                <a16:creationId xmlns:a16="http://schemas.microsoft.com/office/drawing/2014/main" id="{7B4AD7A2-2E35-4133-B23E-2299F288E93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E71C1D5-DD37-45F7-AE3A-BDCCE56E2282}"/>
              </a:ext>
            </a:extLst>
          </p:cNvPr>
          <p:cNvSpPr>
            <a:spLocks noGrp="1"/>
          </p:cNvSpPr>
          <p:nvPr>
            <p:ph type="sldNum" sz="quarter" idx="12"/>
          </p:nvPr>
        </p:nvSpPr>
        <p:spPr/>
        <p:txBody>
          <a:bodyPr/>
          <a:lstStyle/>
          <a:p>
            <a:fld id="{175FC89C-5184-4F1C-8EF4-E9C5F55082B6}" type="slidenum">
              <a:rPr lang="zh-CN" altLang="en-US" smtClean="0"/>
              <a:t>‹#›</a:t>
            </a:fld>
            <a:endParaRPr lang="zh-CN" altLang="en-US"/>
          </a:p>
        </p:txBody>
      </p:sp>
    </p:spTree>
    <p:extLst>
      <p:ext uri="{BB962C8B-B14F-4D97-AF65-F5344CB8AC3E}">
        <p14:creationId xmlns:p14="http://schemas.microsoft.com/office/powerpoint/2010/main" val="837644863"/>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A38A6-870A-4ACD-AC80-1F5ACF5D4CC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279ADA4-15C8-47CB-8B01-EC0CDEE81FB4}"/>
              </a:ext>
            </a:extLst>
          </p:cNvPr>
          <p:cNvSpPr>
            <a:spLocks noGrp="1"/>
          </p:cNvSpPr>
          <p:nvPr>
            <p:ph type="dt" sz="half" idx="10"/>
          </p:nvPr>
        </p:nvSpPr>
        <p:spPr/>
        <p:txBody>
          <a:bodyPr/>
          <a:lstStyle/>
          <a:p>
            <a:fld id="{228B0470-98F1-442D-B888-60AFDCDB64EA}" type="datetimeFigureOut">
              <a:rPr lang="zh-CN" altLang="en-US" smtClean="0"/>
              <a:t>2024/6/30</a:t>
            </a:fld>
            <a:endParaRPr lang="zh-CN" altLang="en-US"/>
          </a:p>
        </p:txBody>
      </p:sp>
      <p:sp>
        <p:nvSpPr>
          <p:cNvPr id="4" name="页脚占位符 3">
            <a:extLst>
              <a:ext uri="{FF2B5EF4-FFF2-40B4-BE49-F238E27FC236}">
                <a16:creationId xmlns:a16="http://schemas.microsoft.com/office/drawing/2014/main" id="{8062B19B-41ED-405B-8B0D-0F76354CA55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3617447-75A9-4457-BF54-E6337BFBBBDC}"/>
              </a:ext>
            </a:extLst>
          </p:cNvPr>
          <p:cNvSpPr>
            <a:spLocks noGrp="1"/>
          </p:cNvSpPr>
          <p:nvPr>
            <p:ph type="sldNum" sz="quarter" idx="12"/>
          </p:nvPr>
        </p:nvSpPr>
        <p:spPr/>
        <p:txBody>
          <a:bodyPr/>
          <a:lstStyle/>
          <a:p>
            <a:fld id="{175FC89C-5184-4F1C-8EF4-E9C5F55082B6}" type="slidenum">
              <a:rPr lang="zh-CN" altLang="en-US" smtClean="0"/>
              <a:t>‹#›</a:t>
            </a:fld>
            <a:endParaRPr lang="zh-CN" altLang="en-US"/>
          </a:p>
        </p:txBody>
      </p:sp>
    </p:spTree>
    <p:extLst>
      <p:ext uri="{BB962C8B-B14F-4D97-AF65-F5344CB8AC3E}">
        <p14:creationId xmlns:p14="http://schemas.microsoft.com/office/powerpoint/2010/main" val="3313901036"/>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40A35ED-EA6D-4896-8A3C-70AAD236D91B}"/>
              </a:ext>
            </a:extLst>
          </p:cNvPr>
          <p:cNvSpPr>
            <a:spLocks noGrp="1"/>
          </p:cNvSpPr>
          <p:nvPr>
            <p:ph type="dt" sz="half" idx="10"/>
          </p:nvPr>
        </p:nvSpPr>
        <p:spPr/>
        <p:txBody>
          <a:bodyPr/>
          <a:lstStyle/>
          <a:p>
            <a:fld id="{228B0470-98F1-442D-B888-60AFDCDB64EA}" type="datetimeFigureOut">
              <a:rPr lang="zh-CN" altLang="en-US" smtClean="0"/>
              <a:t>2024/6/30</a:t>
            </a:fld>
            <a:endParaRPr lang="zh-CN" altLang="en-US"/>
          </a:p>
        </p:txBody>
      </p:sp>
      <p:sp>
        <p:nvSpPr>
          <p:cNvPr id="3" name="页脚占位符 2">
            <a:extLst>
              <a:ext uri="{FF2B5EF4-FFF2-40B4-BE49-F238E27FC236}">
                <a16:creationId xmlns:a16="http://schemas.microsoft.com/office/drawing/2014/main" id="{DFCB1ED0-FD09-45D7-BF75-A97DCB6D3E1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F16C7A1-C079-40A4-912A-DBE99FD65E19}"/>
              </a:ext>
            </a:extLst>
          </p:cNvPr>
          <p:cNvSpPr>
            <a:spLocks noGrp="1"/>
          </p:cNvSpPr>
          <p:nvPr>
            <p:ph type="sldNum" sz="quarter" idx="12"/>
          </p:nvPr>
        </p:nvSpPr>
        <p:spPr/>
        <p:txBody>
          <a:bodyPr/>
          <a:lstStyle/>
          <a:p>
            <a:fld id="{175FC89C-5184-4F1C-8EF4-E9C5F55082B6}" type="slidenum">
              <a:rPr lang="zh-CN" altLang="en-US" smtClean="0"/>
              <a:t>‹#›</a:t>
            </a:fld>
            <a:endParaRPr lang="zh-CN" altLang="en-US"/>
          </a:p>
        </p:txBody>
      </p:sp>
    </p:spTree>
    <p:extLst>
      <p:ext uri="{BB962C8B-B14F-4D97-AF65-F5344CB8AC3E}">
        <p14:creationId xmlns:p14="http://schemas.microsoft.com/office/powerpoint/2010/main" val="1288226715"/>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119809-E75F-4599-BE55-49066B58848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9F6FA92-8514-48D6-9AB8-330D105A47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596495BA-C7A2-4C9E-BC5C-14DA5F7043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2E4AE50-AFF8-41D2-99C1-C9E1B1D896BC}"/>
              </a:ext>
            </a:extLst>
          </p:cNvPr>
          <p:cNvSpPr>
            <a:spLocks noGrp="1"/>
          </p:cNvSpPr>
          <p:nvPr>
            <p:ph type="dt" sz="half" idx="10"/>
          </p:nvPr>
        </p:nvSpPr>
        <p:spPr/>
        <p:txBody>
          <a:bodyPr/>
          <a:lstStyle/>
          <a:p>
            <a:fld id="{228B0470-98F1-442D-B888-60AFDCDB64EA}" type="datetimeFigureOut">
              <a:rPr lang="zh-CN" altLang="en-US" smtClean="0"/>
              <a:t>2024/6/30</a:t>
            </a:fld>
            <a:endParaRPr lang="zh-CN" altLang="en-US"/>
          </a:p>
        </p:txBody>
      </p:sp>
      <p:sp>
        <p:nvSpPr>
          <p:cNvPr id="6" name="页脚占位符 5">
            <a:extLst>
              <a:ext uri="{FF2B5EF4-FFF2-40B4-BE49-F238E27FC236}">
                <a16:creationId xmlns:a16="http://schemas.microsoft.com/office/drawing/2014/main" id="{9A5F3826-3101-4A54-9464-62E78530916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BC04CCA-8272-472D-A123-FCC110860D51}"/>
              </a:ext>
            </a:extLst>
          </p:cNvPr>
          <p:cNvSpPr>
            <a:spLocks noGrp="1"/>
          </p:cNvSpPr>
          <p:nvPr>
            <p:ph type="sldNum" sz="quarter" idx="12"/>
          </p:nvPr>
        </p:nvSpPr>
        <p:spPr/>
        <p:txBody>
          <a:bodyPr/>
          <a:lstStyle/>
          <a:p>
            <a:fld id="{175FC89C-5184-4F1C-8EF4-E9C5F55082B6}" type="slidenum">
              <a:rPr lang="zh-CN" altLang="en-US" smtClean="0"/>
              <a:t>‹#›</a:t>
            </a:fld>
            <a:endParaRPr lang="zh-CN" altLang="en-US"/>
          </a:p>
        </p:txBody>
      </p:sp>
    </p:spTree>
    <p:extLst>
      <p:ext uri="{BB962C8B-B14F-4D97-AF65-F5344CB8AC3E}">
        <p14:creationId xmlns:p14="http://schemas.microsoft.com/office/powerpoint/2010/main" val="2044474523"/>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916090-1691-4507-8DD3-FDD55BE6ADA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F7BED4D-1E65-4DEA-9FF9-388B501F2E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BCC6459-5232-4CEA-B1FF-1A732BFFD0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1DBD1195-5915-4208-BDC0-6050430D405D}"/>
              </a:ext>
            </a:extLst>
          </p:cNvPr>
          <p:cNvSpPr>
            <a:spLocks noGrp="1"/>
          </p:cNvSpPr>
          <p:nvPr>
            <p:ph type="dt" sz="half" idx="10"/>
          </p:nvPr>
        </p:nvSpPr>
        <p:spPr/>
        <p:txBody>
          <a:bodyPr/>
          <a:lstStyle/>
          <a:p>
            <a:fld id="{228B0470-98F1-442D-B888-60AFDCDB64EA}" type="datetimeFigureOut">
              <a:rPr lang="zh-CN" altLang="en-US" smtClean="0"/>
              <a:t>2024/6/30</a:t>
            </a:fld>
            <a:endParaRPr lang="zh-CN" altLang="en-US"/>
          </a:p>
        </p:txBody>
      </p:sp>
      <p:sp>
        <p:nvSpPr>
          <p:cNvPr id="6" name="页脚占位符 5">
            <a:extLst>
              <a:ext uri="{FF2B5EF4-FFF2-40B4-BE49-F238E27FC236}">
                <a16:creationId xmlns:a16="http://schemas.microsoft.com/office/drawing/2014/main" id="{04660E50-47A2-4C85-BC1E-1E6CD18B20D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CE7EEE9-D38C-4795-8C9D-D911487DDBA1}"/>
              </a:ext>
            </a:extLst>
          </p:cNvPr>
          <p:cNvSpPr>
            <a:spLocks noGrp="1"/>
          </p:cNvSpPr>
          <p:nvPr>
            <p:ph type="sldNum" sz="quarter" idx="12"/>
          </p:nvPr>
        </p:nvSpPr>
        <p:spPr/>
        <p:txBody>
          <a:bodyPr/>
          <a:lstStyle/>
          <a:p>
            <a:fld id="{175FC89C-5184-4F1C-8EF4-E9C5F55082B6}" type="slidenum">
              <a:rPr lang="zh-CN" altLang="en-US" smtClean="0"/>
              <a:t>‹#›</a:t>
            </a:fld>
            <a:endParaRPr lang="zh-CN" altLang="en-US"/>
          </a:p>
        </p:txBody>
      </p:sp>
    </p:spTree>
    <p:extLst>
      <p:ext uri="{BB962C8B-B14F-4D97-AF65-F5344CB8AC3E}">
        <p14:creationId xmlns:p14="http://schemas.microsoft.com/office/powerpoint/2010/main" val="1680063052"/>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D1320FD-D185-4414-94AF-9607B78018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C8870E6-177C-453C-8251-FF5159B5C1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25F84E7-A5CF-48D9-8331-1870BB81AF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8B0470-98F1-442D-B888-60AFDCDB64EA}" type="datetimeFigureOut">
              <a:rPr lang="zh-CN" altLang="en-US" smtClean="0"/>
              <a:t>2024/6/30</a:t>
            </a:fld>
            <a:endParaRPr lang="zh-CN" altLang="en-US"/>
          </a:p>
        </p:txBody>
      </p:sp>
      <p:sp>
        <p:nvSpPr>
          <p:cNvPr id="5" name="页脚占位符 4">
            <a:extLst>
              <a:ext uri="{FF2B5EF4-FFF2-40B4-BE49-F238E27FC236}">
                <a16:creationId xmlns:a16="http://schemas.microsoft.com/office/drawing/2014/main" id="{D3C2463B-8279-43F7-86AC-4921A4C2BB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358EDFA-DDAE-410E-8775-96D56547F1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5FC89C-5184-4F1C-8EF4-E9C5F55082B6}" type="slidenum">
              <a:rPr lang="zh-CN" altLang="en-US" smtClean="0"/>
              <a:t>‹#›</a:t>
            </a:fld>
            <a:endParaRPr lang="zh-CN" altLang="en-US"/>
          </a:p>
        </p:txBody>
      </p:sp>
    </p:spTree>
    <p:extLst>
      <p:ext uri="{BB962C8B-B14F-4D97-AF65-F5344CB8AC3E}">
        <p14:creationId xmlns:p14="http://schemas.microsoft.com/office/powerpoint/2010/main" val="31317633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3.png"/><Relationship Id="rId5" Type="http://schemas.openxmlformats.org/officeDocument/2006/relationships/image" Target="../media/image4.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797043D-9365-43D1-9224-FA05DCC56BA1}"/>
              </a:ext>
            </a:extLst>
          </p:cNvPr>
          <p:cNvPicPr>
            <a:picLocks noChangeAspect="1"/>
          </p:cNvPicPr>
          <p:nvPr/>
        </p:nvPicPr>
        <p:blipFill>
          <a:blip r:embed="rId5"/>
          <a:stretch>
            <a:fillRect/>
          </a:stretch>
        </p:blipFill>
        <p:spPr>
          <a:xfrm>
            <a:off x="0" y="0"/>
            <a:ext cx="12192000" cy="6858000"/>
          </a:xfrm>
          <a:prstGeom prst="rect">
            <a:avLst/>
          </a:prstGeom>
        </p:spPr>
      </p:pic>
      <p:pic>
        <p:nvPicPr>
          <p:cNvPr id="5" name="图片 4">
            <a:extLst>
              <a:ext uri="{FF2B5EF4-FFF2-40B4-BE49-F238E27FC236}">
                <a16:creationId xmlns:a16="http://schemas.microsoft.com/office/drawing/2014/main" id="{2825CCAD-D7E8-4F13-B1F4-1E9E1F9065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00876" y="-769256"/>
            <a:ext cx="6718440" cy="7329714"/>
          </a:xfrm>
          <a:prstGeom prst="rect">
            <a:avLst/>
          </a:prstGeom>
        </p:spPr>
      </p:pic>
      <p:sp>
        <p:nvSpPr>
          <p:cNvPr id="83" name="文本框 82">
            <a:extLst>
              <a:ext uri="{FF2B5EF4-FFF2-40B4-BE49-F238E27FC236}">
                <a16:creationId xmlns:a16="http://schemas.microsoft.com/office/drawing/2014/main" id="{0C7BB86D-3B7B-4E12-BE2C-FBA4699AADDB}"/>
              </a:ext>
            </a:extLst>
          </p:cNvPr>
          <p:cNvSpPr txBox="1"/>
          <p:nvPr/>
        </p:nvSpPr>
        <p:spPr>
          <a:xfrm>
            <a:off x="892643" y="714152"/>
            <a:ext cx="8502369" cy="3139320"/>
          </a:xfrm>
          <a:prstGeom prst="rect">
            <a:avLst/>
          </a:prstGeom>
          <a:noFill/>
        </p:spPr>
        <p:txBody>
          <a:bodyPr wrap="square" rtlCol="0">
            <a:spAutoFit/>
            <a:scene3d>
              <a:camera prst="orthographicFront"/>
              <a:lightRig rig="threePt" dir="t"/>
            </a:scene3d>
            <a:sp3d contourW="12700"/>
          </a:bodyPr>
          <a:lstStyle/>
          <a:p>
            <a:r>
              <a:rPr lang="en-US" altLang="zh-CN" sz="6600" b="1" dirty="0">
                <a:solidFill>
                  <a:schemeClr val="bg1"/>
                </a:solidFill>
                <a:effectLst>
                  <a:outerShdw blurRad="38100" dist="38100" dir="2700000" algn="tl">
                    <a:srgbClr val="000000">
                      <a:alpha val="43137"/>
                    </a:srgbClr>
                  </a:outerShdw>
                </a:effectLst>
                <a:cs typeface="+mn-ea"/>
                <a:sym typeface="+mn-lt"/>
              </a:rPr>
              <a:t>ỨNG DỤNG TRUY XUẤT NGUỒN GỐC CAM SÀNH</a:t>
            </a:r>
            <a:endParaRPr lang="zh-CN" altLang="en-US" sz="6600" b="1" dirty="0">
              <a:solidFill>
                <a:schemeClr val="bg1"/>
              </a:solidFill>
              <a:effectLst>
                <a:outerShdw blurRad="38100" dist="38100" dir="2700000" algn="tl">
                  <a:srgbClr val="000000">
                    <a:alpha val="43137"/>
                  </a:srgbClr>
                </a:outerShdw>
              </a:effectLst>
              <a:cs typeface="+mn-ea"/>
              <a:sym typeface="+mn-lt"/>
            </a:endParaRPr>
          </a:p>
        </p:txBody>
      </p:sp>
      <p:sp>
        <p:nvSpPr>
          <p:cNvPr id="84" name="文本框 83">
            <a:extLst>
              <a:ext uri="{FF2B5EF4-FFF2-40B4-BE49-F238E27FC236}">
                <a16:creationId xmlns:a16="http://schemas.microsoft.com/office/drawing/2014/main" id="{907A2A73-DCD7-4486-83E6-B27F2E5C22FE}"/>
              </a:ext>
            </a:extLst>
          </p:cNvPr>
          <p:cNvSpPr txBox="1"/>
          <p:nvPr/>
        </p:nvSpPr>
        <p:spPr>
          <a:xfrm>
            <a:off x="993776" y="3816002"/>
            <a:ext cx="7408676" cy="707886"/>
          </a:xfrm>
          <a:prstGeom prst="rect">
            <a:avLst/>
          </a:prstGeom>
          <a:noFill/>
        </p:spPr>
        <p:txBody>
          <a:bodyPr wrap="square" rtlCol="0">
            <a:spAutoFit/>
            <a:scene3d>
              <a:camera prst="orthographicFront"/>
              <a:lightRig rig="threePt" dir="t"/>
            </a:scene3d>
            <a:sp3d contourW="12700"/>
          </a:bodyPr>
          <a:lstStyle/>
          <a:p>
            <a:r>
              <a:rPr lang="en-US" altLang="zh-CN" sz="2000" b="1" spc="600" dirty="0" err="1">
                <a:solidFill>
                  <a:schemeClr val="bg1"/>
                </a:solidFill>
                <a:effectLst>
                  <a:outerShdw blurRad="38100" dist="38100" dir="2700000" algn="tl">
                    <a:srgbClr val="000000">
                      <a:alpha val="43137"/>
                    </a:srgbClr>
                  </a:outerShdw>
                </a:effectLst>
                <a:cs typeface="+mn-ea"/>
                <a:sym typeface="+mn-lt"/>
              </a:rPr>
              <a:t>Trường</a:t>
            </a:r>
            <a:r>
              <a:rPr lang="en-US" altLang="zh-CN" sz="2000" b="1" spc="600" dirty="0">
                <a:solidFill>
                  <a:schemeClr val="bg1"/>
                </a:solidFill>
                <a:effectLst>
                  <a:outerShdw blurRad="38100" dist="38100" dir="2700000" algn="tl">
                    <a:srgbClr val="000000">
                      <a:alpha val="43137"/>
                    </a:srgbClr>
                  </a:outerShdw>
                </a:effectLst>
                <a:cs typeface="+mn-ea"/>
                <a:sym typeface="+mn-lt"/>
              </a:rPr>
              <a:t> </a:t>
            </a:r>
            <a:r>
              <a:rPr lang="en-US" altLang="zh-CN" sz="2000" b="1" spc="600" dirty="0" err="1">
                <a:solidFill>
                  <a:schemeClr val="bg1"/>
                </a:solidFill>
                <a:effectLst>
                  <a:outerShdw blurRad="38100" dist="38100" dir="2700000" algn="tl">
                    <a:srgbClr val="000000">
                      <a:alpha val="43137"/>
                    </a:srgbClr>
                  </a:outerShdw>
                </a:effectLst>
                <a:cs typeface="+mn-ea"/>
                <a:sym typeface="+mn-lt"/>
              </a:rPr>
              <a:t>đại</a:t>
            </a:r>
            <a:r>
              <a:rPr lang="en-US" altLang="zh-CN" sz="2000" b="1" spc="600" dirty="0">
                <a:solidFill>
                  <a:schemeClr val="bg1"/>
                </a:solidFill>
                <a:effectLst>
                  <a:outerShdw blurRad="38100" dist="38100" dir="2700000" algn="tl">
                    <a:srgbClr val="000000">
                      <a:alpha val="43137"/>
                    </a:srgbClr>
                  </a:outerShdw>
                </a:effectLst>
                <a:cs typeface="+mn-ea"/>
                <a:sym typeface="+mn-lt"/>
              </a:rPr>
              <a:t> </a:t>
            </a:r>
            <a:r>
              <a:rPr lang="en-US" altLang="zh-CN" sz="2000" b="1" spc="600" dirty="0" err="1">
                <a:solidFill>
                  <a:schemeClr val="bg1"/>
                </a:solidFill>
                <a:effectLst>
                  <a:outerShdw blurRad="38100" dist="38100" dir="2700000" algn="tl">
                    <a:srgbClr val="000000">
                      <a:alpha val="43137"/>
                    </a:srgbClr>
                  </a:outerShdw>
                </a:effectLst>
                <a:cs typeface="+mn-ea"/>
                <a:sym typeface="+mn-lt"/>
              </a:rPr>
              <a:t>học</a:t>
            </a:r>
            <a:r>
              <a:rPr lang="en-US" altLang="zh-CN" sz="2000" b="1" spc="600" dirty="0">
                <a:solidFill>
                  <a:schemeClr val="bg1"/>
                </a:solidFill>
                <a:effectLst>
                  <a:outerShdw blurRad="38100" dist="38100" dir="2700000" algn="tl">
                    <a:srgbClr val="000000">
                      <a:alpha val="43137"/>
                    </a:srgbClr>
                  </a:outerShdw>
                </a:effectLst>
                <a:cs typeface="+mn-ea"/>
                <a:sym typeface="+mn-lt"/>
              </a:rPr>
              <a:t> </a:t>
            </a:r>
            <a:r>
              <a:rPr lang="en-US" altLang="zh-CN" sz="2000" b="1" spc="600" dirty="0" err="1">
                <a:solidFill>
                  <a:schemeClr val="bg1"/>
                </a:solidFill>
                <a:effectLst>
                  <a:outerShdw blurRad="38100" dist="38100" dir="2700000" algn="tl">
                    <a:srgbClr val="000000">
                      <a:alpha val="43137"/>
                    </a:srgbClr>
                  </a:outerShdw>
                </a:effectLst>
                <a:cs typeface="+mn-ea"/>
                <a:sym typeface="+mn-lt"/>
              </a:rPr>
              <a:t>sư</a:t>
            </a:r>
            <a:r>
              <a:rPr lang="en-US" altLang="zh-CN" sz="2000" b="1" spc="600" dirty="0">
                <a:solidFill>
                  <a:schemeClr val="bg1"/>
                </a:solidFill>
                <a:effectLst>
                  <a:outerShdw blurRad="38100" dist="38100" dir="2700000" algn="tl">
                    <a:srgbClr val="000000">
                      <a:alpha val="43137"/>
                    </a:srgbClr>
                  </a:outerShdw>
                </a:effectLst>
                <a:cs typeface="+mn-ea"/>
                <a:sym typeface="+mn-lt"/>
              </a:rPr>
              <a:t> </a:t>
            </a:r>
            <a:r>
              <a:rPr lang="en-US" altLang="zh-CN" sz="2000" b="1" spc="600" dirty="0" err="1">
                <a:solidFill>
                  <a:schemeClr val="bg1"/>
                </a:solidFill>
                <a:effectLst>
                  <a:outerShdw blurRad="38100" dist="38100" dir="2700000" algn="tl">
                    <a:srgbClr val="000000">
                      <a:alpha val="43137"/>
                    </a:srgbClr>
                  </a:outerShdw>
                </a:effectLst>
                <a:cs typeface="+mn-ea"/>
                <a:sym typeface="+mn-lt"/>
              </a:rPr>
              <a:t>phạm</a:t>
            </a:r>
            <a:r>
              <a:rPr lang="en-US" altLang="zh-CN" sz="2000" b="1" spc="600" dirty="0">
                <a:solidFill>
                  <a:schemeClr val="bg1"/>
                </a:solidFill>
                <a:effectLst>
                  <a:outerShdw blurRad="38100" dist="38100" dir="2700000" algn="tl">
                    <a:srgbClr val="000000">
                      <a:alpha val="43137"/>
                    </a:srgbClr>
                  </a:outerShdw>
                </a:effectLst>
                <a:cs typeface="+mn-ea"/>
                <a:sym typeface="+mn-lt"/>
              </a:rPr>
              <a:t> </a:t>
            </a:r>
            <a:r>
              <a:rPr lang="en-US" altLang="zh-CN" sz="2000" b="1" spc="600" dirty="0" err="1">
                <a:solidFill>
                  <a:schemeClr val="bg1"/>
                </a:solidFill>
                <a:effectLst>
                  <a:outerShdw blurRad="38100" dist="38100" dir="2700000" algn="tl">
                    <a:srgbClr val="000000">
                      <a:alpha val="43137"/>
                    </a:srgbClr>
                  </a:outerShdw>
                </a:effectLst>
                <a:cs typeface="+mn-ea"/>
                <a:sym typeface="+mn-lt"/>
              </a:rPr>
              <a:t>kỹ</a:t>
            </a:r>
            <a:r>
              <a:rPr lang="en-US" altLang="zh-CN" sz="2000" b="1" spc="600" dirty="0">
                <a:solidFill>
                  <a:schemeClr val="bg1"/>
                </a:solidFill>
                <a:effectLst>
                  <a:outerShdw blurRad="38100" dist="38100" dir="2700000" algn="tl">
                    <a:srgbClr val="000000">
                      <a:alpha val="43137"/>
                    </a:srgbClr>
                  </a:outerShdw>
                </a:effectLst>
                <a:cs typeface="+mn-ea"/>
                <a:sym typeface="+mn-lt"/>
              </a:rPr>
              <a:t> </a:t>
            </a:r>
            <a:r>
              <a:rPr lang="en-US" altLang="zh-CN" sz="2000" b="1" spc="600" dirty="0" err="1">
                <a:solidFill>
                  <a:schemeClr val="bg1"/>
                </a:solidFill>
                <a:effectLst>
                  <a:outerShdw blurRad="38100" dist="38100" dir="2700000" algn="tl">
                    <a:srgbClr val="000000">
                      <a:alpha val="43137"/>
                    </a:srgbClr>
                  </a:outerShdw>
                </a:effectLst>
                <a:cs typeface="+mn-ea"/>
                <a:sym typeface="+mn-lt"/>
              </a:rPr>
              <a:t>Thuật</a:t>
            </a:r>
            <a:r>
              <a:rPr lang="en-US" altLang="zh-CN" sz="2000" b="1" spc="600" dirty="0">
                <a:solidFill>
                  <a:schemeClr val="bg1"/>
                </a:solidFill>
                <a:effectLst>
                  <a:outerShdw blurRad="38100" dist="38100" dir="2700000" algn="tl">
                    <a:srgbClr val="000000">
                      <a:alpha val="43137"/>
                    </a:srgbClr>
                  </a:outerShdw>
                </a:effectLst>
                <a:cs typeface="+mn-ea"/>
                <a:sym typeface="+mn-lt"/>
              </a:rPr>
              <a:t> </a:t>
            </a:r>
            <a:r>
              <a:rPr lang="en-US" altLang="zh-CN" sz="2000" b="1" spc="600" dirty="0" err="1">
                <a:solidFill>
                  <a:schemeClr val="bg1"/>
                </a:solidFill>
                <a:effectLst>
                  <a:outerShdw blurRad="38100" dist="38100" dir="2700000" algn="tl">
                    <a:srgbClr val="000000">
                      <a:alpha val="43137"/>
                    </a:srgbClr>
                  </a:outerShdw>
                </a:effectLst>
                <a:cs typeface="+mn-ea"/>
                <a:sym typeface="+mn-lt"/>
              </a:rPr>
              <a:t>Vĩnh</a:t>
            </a:r>
            <a:r>
              <a:rPr lang="en-US" altLang="zh-CN" sz="2000" b="1" spc="600" dirty="0">
                <a:solidFill>
                  <a:schemeClr val="bg1"/>
                </a:solidFill>
                <a:effectLst>
                  <a:outerShdw blurRad="38100" dist="38100" dir="2700000" algn="tl">
                    <a:srgbClr val="000000">
                      <a:alpha val="43137"/>
                    </a:srgbClr>
                  </a:outerShdw>
                </a:effectLst>
                <a:cs typeface="+mn-ea"/>
                <a:sym typeface="+mn-lt"/>
              </a:rPr>
              <a:t> Long</a:t>
            </a:r>
            <a:endParaRPr lang="zh-CN" altLang="en-US" sz="2000" b="1" spc="600" dirty="0">
              <a:solidFill>
                <a:schemeClr val="bg1"/>
              </a:solidFill>
              <a:effectLst>
                <a:outerShdw blurRad="38100" dist="38100" dir="2700000" algn="tl">
                  <a:srgbClr val="000000">
                    <a:alpha val="43137"/>
                  </a:srgbClr>
                </a:outerShdw>
              </a:effectLst>
              <a:cs typeface="+mn-ea"/>
              <a:sym typeface="+mn-lt"/>
            </a:endParaRPr>
          </a:p>
        </p:txBody>
      </p:sp>
      <p:sp>
        <p:nvSpPr>
          <p:cNvPr id="85" name="椭圆 84">
            <a:extLst>
              <a:ext uri="{FF2B5EF4-FFF2-40B4-BE49-F238E27FC236}">
                <a16:creationId xmlns:a16="http://schemas.microsoft.com/office/drawing/2014/main" id="{5845021E-D568-410A-A957-57A1DD7A52FF}"/>
              </a:ext>
            </a:extLst>
          </p:cNvPr>
          <p:cNvSpPr/>
          <p:nvPr/>
        </p:nvSpPr>
        <p:spPr>
          <a:xfrm>
            <a:off x="1062938" y="4591450"/>
            <a:ext cx="520529" cy="520529"/>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6" name="椭圆 85">
            <a:extLst>
              <a:ext uri="{FF2B5EF4-FFF2-40B4-BE49-F238E27FC236}">
                <a16:creationId xmlns:a16="http://schemas.microsoft.com/office/drawing/2014/main" id="{C49210B6-3A74-46BE-B4E0-22437451AD06}"/>
              </a:ext>
            </a:extLst>
          </p:cNvPr>
          <p:cNvSpPr/>
          <p:nvPr/>
        </p:nvSpPr>
        <p:spPr>
          <a:xfrm>
            <a:off x="1818880" y="4591450"/>
            <a:ext cx="520529" cy="520529"/>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7" name="椭圆 86">
            <a:extLst>
              <a:ext uri="{FF2B5EF4-FFF2-40B4-BE49-F238E27FC236}">
                <a16:creationId xmlns:a16="http://schemas.microsoft.com/office/drawing/2014/main" id="{96999006-52E6-4CE7-84F0-31765C460BA5}"/>
              </a:ext>
            </a:extLst>
          </p:cNvPr>
          <p:cNvSpPr/>
          <p:nvPr/>
        </p:nvSpPr>
        <p:spPr>
          <a:xfrm>
            <a:off x="2574823" y="4591450"/>
            <a:ext cx="520529" cy="520529"/>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8" name="椭圆 10">
            <a:extLst>
              <a:ext uri="{FF2B5EF4-FFF2-40B4-BE49-F238E27FC236}">
                <a16:creationId xmlns:a16="http://schemas.microsoft.com/office/drawing/2014/main" id="{AF77BCB9-4E7A-412D-AEB7-14DB79240325}"/>
              </a:ext>
            </a:extLst>
          </p:cNvPr>
          <p:cNvSpPr/>
          <p:nvPr/>
        </p:nvSpPr>
        <p:spPr>
          <a:xfrm>
            <a:off x="1200258" y="4726574"/>
            <a:ext cx="245890" cy="245518"/>
          </a:xfrm>
          <a:custGeom>
            <a:avLst/>
            <a:gdLst>
              <a:gd name="connsiteX0" fmla="*/ 405056 w 607639"/>
              <a:gd name="connsiteY0" fmla="*/ 353896 h 606722"/>
              <a:gd name="connsiteX1" fmla="*/ 387165 w 607639"/>
              <a:gd name="connsiteY1" fmla="*/ 361361 h 606722"/>
              <a:gd name="connsiteX2" fmla="*/ 336519 w 607639"/>
              <a:gd name="connsiteY2" fmla="*/ 411837 h 606722"/>
              <a:gd name="connsiteX3" fmla="*/ 331090 w 607639"/>
              <a:gd name="connsiteY3" fmla="*/ 420102 h 606722"/>
              <a:gd name="connsiteX4" fmla="*/ 331090 w 607639"/>
              <a:gd name="connsiteY4" fmla="*/ 439386 h 606722"/>
              <a:gd name="connsiteX5" fmla="*/ 336519 w 607639"/>
              <a:gd name="connsiteY5" fmla="*/ 447651 h 606722"/>
              <a:gd name="connsiteX6" fmla="*/ 387165 w 607639"/>
              <a:gd name="connsiteY6" fmla="*/ 498216 h 606722"/>
              <a:gd name="connsiteX7" fmla="*/ 405056 w 607639"/>
              <a:gd name="connsiteY7" fmla="*/ 505592 h 606722"/>
              <a:gd name="connsiteX8" fmla="*/ 422946 w 607639"/>
              <a:gd name="connsiteY8" fmla="*/ 498216 h 606722"/>
              <a:gd name="connsiteX9" fmla="*/ 422946 w 607639"/>
              <a:gd name="connsiteY9" fmla="*/ 462403 h 606722"/>
              <a:gd name="connsiteX10" fmla="*/ 415559 w 607639"/>
              <a:gd name="connsiteY10" fmla="*/ 455027 h 606722"/>
              <a:gd name="connsiteX11" fmla="*/ 506347 w 607639"/>
              <a:gd name="connsiteY11" fmla="*/ 455027 h 606722"/>
              <a:gd name="connsiteX12" fmla="*/ 531626 w 607639"/>
              <a:gd name="connsiteY12" fmla="*/ 429788 h 606722"/>
              <a:gd name="connsiteX13" fmla="*/ 506347 w 607639"/>
              <a:gd name="connsiteY13" fmla="*/ 404461 h 606722"/>
              <a:gd name="connsiteX14" fmla="*/ 415559 w 607639"/>
              <a:gd name="connsiteY14" fmla="*/ 404461 h 606722"/>
              <a:gd name="connsiteX15" fmla="*/ 422946 w 607639"/>
              <a:gd name="connsiteY15" fmla="*/ 397085 h 606722"/>
              <a:gd name="connsiteX16" fmla="*/ 422946 w 607639"/>
              <a:gd name="connsiteY16" fmla="*/ 361361 h 606722"/>
              <a:gd name="connsiteX17" fmla="*/ 405056 w 607639"/>
              <a:gd name="connsiteY17" fmla="*/ 353896 h 606722"/>
              <a:gd name="connsiteX18" fmla="*/ 430423 w 607639"/>
              <a:gd name="connsiteY18" fmla="*/ 252766 h 606722"/>
              <a:gd name="connsiteX19" fmla="*/ 607639 w 607639"/>
              <a:gd name="connsiteY19" fmla="*/ 429788 h 606722"/>
              <a:gd name="connsiteX20" fmla="*/ 430423 w 607639"/>
              <a:gd name="connsiteY20" fmla="*/ 606722 h 606722"/>
              <a:gd name="connsiteX21" fmla="*/ 253118 w 607639"/>
              <a:gd name="connsiteY21" fmla="*/ 429788 h 606722"/>
              <a:gd name="connsiteX22" fmla="*/ 430423 w 607639"/>
              <a:gd name="connsiteY22" fmla="*/ 252766 h 606722"/>
              <a:gd name="connsiteX23" fmla="*/ 87492 w 607639"/>
              <a:gd name="connsiteY23" fmla="*/ 0 h 606722"/>
              <a:gd name="connsiteX24" fmla="*/ 227853 w 607639"/>
              <a:gd name="connsiteY24" fmla="*/ 0 h 606722"/>
              <a:gd name="connsiteX25" fmla="*/ 379786 w 607639"/>
              <a:gd name="connsiteY25" fmla="*/ 0 h 606722"/>
              <a:gd name="connsiteX26" fmla="*/ 520058 w 607639"/>
              <a:gd name="connsiteY26" fmla="*/ 0 h 606722"/>
              <a:gd name="connsiteX27" fmla="*/ 607639 w 607639"/>
              <a:gd name="connsiteY27" fmla="*/ 87360 h 606722"/>
              <a:gd name="connsiteX28" fmla="*/ 607639 w 607639"/>
              <a:gd name="connsiteY28" fmla="*/ 176942 h 606722"/>
              <a:gd name="connsiteX29" fmla="*/ 582273 w 607639"/>
              <a:gd name="connsiteY29" fmla="*/ 202270 h 606722"/>
              <a:gd name="connsiteX30" fmla="*/ 556995 w 607639"/>
              <a:gd name="connsiteY30" fmla="*/ 176942 h 606722"/>
              <a:gd name="connsiteX31" fmla="*/ 556995 w 607639"/>
              <a:gd name="connsiteY31" fmla="*/ 87360 h 606722"/>
              <a:gd name="connsiteX32" fmla="*/ 520058 w 607639"/>
              <a:gd name="connsiteY32" fmla="*/ 50568 h 606722"/>
              <a:gd name="connsiteX33" fmla="*/ 405063 w 607639"/>
              <a:gd name="connsiteY33" fmla="*/ 50568 h 606722"/>
              <a:gd name="connsiteX34" fmla="*/ 405063 w 607639"/>
              <a:gd name="connsiteY34" fmla="*/ 176942 h 606722"/>
              <a:gd name="connsiteX35" fmla="*/ 391712 w 607639"/>
              <a:gd name="connsiteY35" fmla="*/ 199249 h 606722"/>
              <a:gd name="connsiteX36" fmla="*/ 379786 w 607639"/>
              <a:gd name="connsiteY36" fmla="*/ 202270 h 606722"/>
              <a:gd name="connsiteX37" fmla="*/ 365723 w 607639"/>
              <a:gd name="connsiteY37" fmla="*/ 198004 h 606722"/>
              <a:gd name="connsiteX38" fmla="*/ 303775 w 607639"/>
              <a:gd name="connsiteY38" fmla="*/ 156768 h 606722"/>
              <a:gd name="connsiteX39" fmla="*/ 241916 w 607639"/>
              <a:gd name="connsiteY39" fmla="*/ 198004 h 606722"/>
              <a:gd name="connsiteX40" fmla="*/ 215927 w 607639"/>
              <a:gd name="connsiteY40" fmla="*/ 199249 h 606722"/>
              <a:gd name="connsiteX41" fmla="*/ 202576 w 607639"/>
              <a:gd name="connsiteY41" fmla="*/ 176942 h 606722"/>
              <a:gd name="connsiteX42" fmla="*/ 202576 w 607639"/>
              <a:gd name="connsiteY42" fmla="*/ 50568 h 606722"/>
              <a:gd name="connsiteX43" fmla="*/ 87492 w 607639"/>
              <a:gd name="connsiteY43" fmla="*/ 50568 h 606722"/>
              <a:gd name="connsiteX44" fmla="*/ 50644 w 607639"/>
              <a:gd name="connsiteY44" fmla="*/ 87360 h 606722"/>
              <a:gd name="connsiteX45" fmla="*/ 50644 w 607639"/>
              <a:gd name="connsiteY45" fmla="*/ 519273 h 606722"/>
              <a:gd name="connsiteX46" fmla="*/ 87492 w 607639"/>
              <a:gd name="connsiteY46" fmla="*/ 556154 h 606722"/>
              <a:gd name="connsiteX47" fmla="*/ 202576 w 607639"/>
              <a:gd name="connsiteY47" fmla="*/ 556154 h 606722"/>
              <a:gd name="connsiteX48" fmla="*/ 227853 w 607639"/>
              <a:gd name="connsiteY48" fmla="*/ 581394 h 606722"/>
              <a:gd name="connsiteX49" fmla="*/ 202576 w 607639"/>
              <a:gd name="connsiteY49" fmla="*/ 606722 h 606722"/>
              <a:gd name="connsiteX50" fmla="*/ 87492 w 607639"/>
              <a:gd name="connsiteY50" fmla="*/ 606722 h 606722"/>
              <a:gd name="connsiteX51" fmla="*/ 0 w 607639"/>
              <a:gd name="connsiteY51" fmla="*/ 519273 h 606722"/>
              <a:gd name="connsiteX52" fmla="*/ 0 w 607639"/>
              <a:gd name="connsiteY52" fmla="*/ 87360 h 606722"/>
              <a:gd name="connsiteX53" fmla="*/ 87492 w 607639"/>
              <a:gd name="connsiteY53"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7639" h="606722">
                <a:moveTo>
                  <a:pt x="405056" y="353896"/>
                </a:moveTo>
                <a:cubicBezTo>
                  <a:pt x="398580" y="353896"/>
                  <a:pt x="392105" y="356385"/>
                  <a:pt x="387165" y="361361"/>
                </a:cubicBezTo>
                <a:lnTo>
                  <a:pt x="336519" y="411837"/>
                </a:lnTo>
                <a:cubicBezTo>
                  <a:pt x="334205" y="414237"/>
                  <a:pt x="332336" y="416992"/>
                  <a:pt x="331090" y="420102"/>
                </a:cubicBezTo>
                <a:cubicBezTo>
                  <a:pt x="328508" y="426234"/>
                  <a:pt x="328508" y="433254"/>
                  <a:pt x="331090" y="439386"/>
                </a:cubicBezTo>
                <a:cubicBezTo>
                  <a:pt x="332336" y="442496"/>
                  <a:pt x="334205" y="445251"/>
                  <a:pt x="336519" y="447651"/>
                </a:cubicBezTo>
                <a:lnTo>
                  <a:pt x="387165" y="498216"/>
                </a:lnTo>
                <a:cubicBezTo>
                  <a:pt x="392060" y="503103"/>
                  <a:pt x="398558" y="505592"/>
                  <a:pt x="405056" y="505592"/>
                </a:cubicBezTo>
                <a:cubicBezTo>
                  <a:pt x="411553" y="505592"/>
                  <a:pt x="418051" y="503103"/>
                  <a:pt x="422946" y="498216"/>
                </a:cubicBezTo>
                <a:cubicBezTo>
                  <a:pt x="432826" y="488263"/>
                  <a:pt x="432826" y="472356"/>
                  <a:pt x="422946" y="462403"/>
                </a:cubicBezTo>
                <a:lnTo>
                  <a:pt x="415559" y="455027"/>
                </a:lnTo>
                <a:lnTo>
                  <a:pt x="506347" y="455027"/>
                </a:lnTo>
                <a:cubicBezTo>
                  <a:pt x="520322" y="455027"/>
                  <a:pt x="531626" y="443741"/>
                  <a:pt x="531626" y="429788"/>
                </a:cubicBezTo>
                <a:cubicBezTo>
                  <a:pt x="531626" y="415836"/>
                  <a:pt x="520322" y="404461"/>
                  <a:pt x="506347" y="404461"/>
                </a:cubicBezTo>
                <a:lnTo>
                  <a:pt x="415559" y="404461"/>
                </a:lnTo>
                <a:lnTo>
                  <a:pt x="422946" y="397085"/>
                </a:lnTo>
                <a:cubicBezTo>
                  <a:pt x="432826" y="387221"/>
                  <a:pt x="432826" y="371225"/>
                  <a:pt x="422946" y="361361"/>
                </a:cubicBezTo>
                <a:cubicBezTo>
                  <a:pt x="418006" y="356385"/>
                  <a:pt x="411531" y="353896"/>
                  <a:pt x="405056" y="353896"/>
                </a:cubicBezTo>
                <a:close/>
                <a:moveTo>
                  <a:pt x="430423" y="252766"/>
                </a:moveTo>
                <a:cubicBezTo>
                  <a:pt x="528065" y="252766"/>
                  <a:pt x="607639" y="332213"/>
                  <a:pt x="607639" y="429788"/>
                </a:cubicBezTo>
                <a:cubicBezTo>
                  <a:pt x="607639" y="527364"/>
                  <a:pt x="528065" y="606722"/>
                  <a:pt x="430423" y="606722"/>
                </a:cubicBezTo>
                <a:cubicBezTo>
                  <a:pt x="332692" y="606722"/>
                  <a:pt x="253118" y="527275"/>
                  <a:pt x="253118" y="429788"/>
                </a:cubicBezTo>
                <a:cubicBezTo>
                  <a:pt x="253118" y="332213"/>
                  <a:pt x="332692" y="252766"/>
                  <a:pt x="430423" y="252766"/>
                </a:cubicBezTo>
                <a:close/>
                <a:moveTo>
                  <a:pt x="87492" y="0"/>
                </a:moveTo>
                <a:lnTo>
                  <a:pt x="227853" y="0"/>
                </a:lnTo>
                <a:lnTo>
                  <a:pt x="379786" y="0"/>
                </a:lnTo>
                <a:lnTo>
                  <a:pt x="520058" y="0"/>
                </a:lnTo>
                <a:cubicBezTo>
                  <a:pt x="568299" y="0"/>
                  <a:pt x="607639" y="39192"/>
                  <a:pt x="607639" y="87360"/>
                </a:cubicBezTo>
                <a:lnTo>
                  <a:pt x="607639" y="176942"/>
                </a:lnTo>
                <a:cubicBezTo>
                  <a:pt x="607639" y="190895"/>
                  <a:pt x="596335" y="202270"/>
                  <a:pt x="582273" y="202270"/>
                </a:cubicBezTo>
                <a:cubicBezTo>
                  <a:pt x="568299" y="202270"/>
                  <a:pt x="556995" y="190895"/>
                  <a:pt x="556995" y="176942"/>
                </a:cubicBezTo>
                <a:lnTo>
                  <a:pt x="556995" y="87360"/>
                </a:lnTo>
                <a:cubicBezTo>
                  <a:pt x="556995" y="67098"/>
                  <a:pt x="540440" y="50568"/>
                  <a:pt x="520058" y="50568"/>
                </a:cubicBezTo>
                <a:lnTo>
                  <a:pt x="405063" y="50568"/>
                </a:lnTo>
                <a:lnTo>
                  <a:pt x="405063" y="176942"/>
                </a:lnTo>
                <a:cubicBezTo>
                  <a:pt x="405063" y="186274"/>
                  <a:pt x="399901" y="194805"/>
                  <a:pt x="391712" y="199249"/>
                </a:cubicBezTo>
                <a:cubicBezTo>
                  <a:pt x="387974" y="201204"/>
                  <a:pt x="383880" y="202270"/>
                  <a:pt x="379786" y="202270"/>
                </a:cubicBezTo>
                <a:cubicBezTo>
                  <a:pt x="374801" y="202270"/>
                  <a:pt x="369906" y="200848"/>
                  <a:pt x="365723" y="198004"/>
                </a:cubicBezTo>
                <a:lnTo>
                  <a:pt x="303775" y="156768"/>
                </a:lnTo>
                <a:lnTo>
                  <a:pt x="241916" y="198004"/>
                </a:lnTo>
                <a:cubicBezTo>
                  <a:pt x="234173" y="203159"/>
                  <a:pt x="224115" y="203603"/>
                  <a:pt x="215927" y="199249"/>
                </a:cubicBezTo>
                <a:cubicBezTo>
                  <a:pt x="207649" y="194805"/>
                  <a:pt x="202576" y="186274"/>
                  <a:pt x="202576" y="176942"/>
                </a:cubicBezTo>
                <a:lnTo>
                  <a:pt x="202576" y="50568"/>
                </a:lnTo>
                <a:lnTo>
                  <a:pt x="87492" y="50568"/>
                </a:lnTo>
                <a:cubicBezTo>
                  <a:pt x="67199" y="50568"/>
                  <a:pt x="50644" y="67098"/>
                  <a:pt x="50644" y="87360"/>
                </a:cubicBezTo>
                <a:lnTo>
                  <a:pt x="50644" y="519273"/>
                </a:lnTo>
                <a:cubicBezTo>
                  <a:pt x="50644" y="539624"/>
                  <a:pt x="67199" y="556154"/>
                  <a:pt x="87492" y="556154"/>
                </a:cubicBezTo>
                <a:lnTo>
                  <a:pt x="202576" y="556154"/>
                </a:lnTo>
                <a:cubicBezTo>
                  <a:pt x="216550" y="556154"/>
                  <a:pt x="227853" y="567441"/>
                  <a:pt x="227853" y="581394"/>
                </a:cubicBezTo>
                <a:cubicBezTo>
                  <a:pt x="227853" y="595347"/>
                  <a:pt x="216550" y="606722"/>
                  <a:pt x="202576" y="606722"/>
                </a:cubicBezTo>
                <a:lnTo>
                  <a:pt x="87492" y="606722"/>
                </a:lnTo>
                <a:cubicBezTo>
                  <a:pt x="39251" y="606722"/>
                  <a:pt x="0" y="567441"/>
                  <a:pt x="0" y="519273"/>
                </a:cubicBezTo>
                <a:lnTo>
                  <a:pt x="0" y="87360"/>
                </a:lnTo>
                <a:cubicBezTo>
                  <a:pt x="0" y="39192"/>
                  <a:pt x="39251" y="0"/>
                  <a:pt x="8749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9" name="椭圆 11">
            <a:extLst>
              <a:ext uri="{FF2B5EF4-FFF2-40B4-BE49-F238E27FC236}">
                <a16:creationId xmlns:a16="http://schemas.microsoft.com/office/drawing/2014/main" id="{EF56EF1D-0BC6-40BE-879E-AD9B095D71E6}"/>
              </a:ext>
            </a:extLst>
          </p:cNvPr>
          <p:cNvSpPr/>
          <p:nvPr/>
        </p:nvSpPr>
        <p:spPr>
          <a:xfrm>
            <a:off x="1956200" y="4726574"/>
            <a:ext cx="245890" cy="245518"/>
          </a:xfrm>
          <a:custGeom>
            <a:avLst/>
            <a:gdLst>
              <a:gd name="connsiteX0" fmla="*/ 430418 w 607639"/>
              <a:gd name="connsiteY0" fmla="*/ 328623 h 606722"/>
              <a:gd name="connsiteX1" fmla="*/ 455702 w 607639"/>
              <a:gd name="connsiteY1" fmla="*/ 353864 h 606722"/>
              <a:gd name="connsiteX2" fmla="*/ 455702 w 607639"/>
              <a:gd name="connsiteY2" fmla="*/ 404435 h 606722"/>
              <a:gd name="connsiteX3" fmla="*/ 506357 w 607639"/>
              <a:gd name="connsiteY3" fmla="*/ 404435 h 606722"/>
              <a:gd name="connsiteX4" fmla="*/ 531640 w 607639"/>
              <a:gd name="connsiteY4" fmla="*/ 429765 h 606722"/>
              <a:gd name="connsiteX5" fmla="*/ 506357 w 607639"/>
              <a:gd name="connsiteY5" fmla="*/ 455006 h 606722"/>
              <a:gd name="connsiteX6" fmla="*/ 430418 w 607639"/>
              <a:gd name="connsiteY6" fmla="*/ 455006 h 606722"/>
              <a:gd name="connsiteX7" fmla="*/ 405046 w 607639"/>
              <a:gd name="connsiteY7" fmla="*/ 429765 h 606722"/>
              <a:gd name="connsiteX8" fmla="*/ 405046 w 607639"/>
              <a:gd name="connsiteY8" fmla="*/ 353864 h 606722"/>
              <a:gd name="connsiteX9" fmla="*/ 430418 w 607639"/>
              <a:gd name="connsiteY9" fmla="*/ 328623 h 606722"/>
              <a:gd name="connsiteX10" fmla="*/ 430423 w 607639"/>
              <a:gd name="connsiteY10" fmla="*/ 303331 h 606722"/>
              <a:gd name="connsiteX11" fmla="*/ 303764 w 607639"/>
              <a:gd name="connsiteY11" fmla="*/ 429789 h 606722"/>
              <a:gd name="connsiteX12" fmla="*/ 430423 w 607639"/>
              <a:gd name="connsiteY12" fmla="*/ 556157 h 606722"/>
              <a:gd name="connsiteX13" fmla="*/ 556993 w 607639"/>
              <a:gd name="connsiteY13" fmla="*/ 429789 h 606722"/>
              <a:gd name="connsiteX14" fmla="*/ 430423 w 607639"/>
              <a:gd name="connsiteY14" fmla="*/ 303331 h 606722"/>
              <a:gd name="connsiteX15" fmla="*/ 430423 w 607639"/>
              <a:gd name="connsiteY15" fmla="*/ 252766 h 606722"/>
              <a:gd name="connsiteX16" fmla="*/ 607639 w 607639"/>
              <a:gd name="connsiteY16" fmla="*/ 429789 h 606722"/>
              <a:gd name="connsiteX17" fmla="*/ 430423 w 607639"/>
              <a:gd name="connsiteY17" fmla="*/ 606722 h 606722"/>
              <a:gd name="connsiteX18" fmla="*/ 253118 w 607639"/>
              <a:gd name="connsiteY18" fmla="*/ 429789 h 606722"/>
              <a:gd name="connsiteX19" fmla="*/ 430423 w 607639"/>
              <a:gd name="connsiteY19" fmla="*/ 252766 h 606722"/>
              <a:gd name="connsiteX20" fmla="*/ 253131 w 607639"/>
              <a:gd name="connsiteY20" fmla="*/ 50567 h 606722"/>
              <a:gd name="connsiteX21" fmla="*/ 253131 w 607639"/>
              <a:gd name="connsiteY21" fmla="*/ 129751 h 606722"/>
              <a:gd name="connsiteX22" fmla="*/ 289801 w 607639"/>
              <a:gd name="connsiteY22" fmla="*/ 105401 h 606722"/>
              <a:gd name="connsiteX23" fmla="*/ 317838 w 607639"/>
              <a:gd name="connsiteY23" fmla="*/ 105401 h 606722"/>
              <a:gd name="connsiteX24" fmla="*/ 354419 w 607639"/>
              <a:gd name="connsiteY24" fmla="*/ 129751 h 606722"/>
              <a:gd name="connsiteX25" fmla="*/ 354419 w 607639"/>
              <a:gd name="connsiteY25" fmla="*/ 50567 h 606722"/>
              <a:gd name="connsiteX26" fmla="*/ 87492 w 607639"/>
              <a:gd name="connsiteY26" fmla="*/ 0 h 606722"/>
              <a:gd name="connsiteX27" fmla="*/ 227853 w 607639"/>
              <a:gd name="connsiteY27" fmla="*/ 0 h 606722"/>
              <a:gd name="connsiteX28" fmla="*/ 379786 w 607639"/>
              <a:gd name="connsiteY28" fmla="*/ 0 h 606722"/>
              <a:gd name="connsiteX29" fmla="*/ 520058 w 607639"/>
              <a:gd name="connsiteY29" fmla="*/ 0 h 606722"/>
              <a:gd name="connsiteX30" fmla="*/ 607639 w 607639"/>
              <a:gd name="connsiteY30" fmla="*/ 87360 h 606722"/>
              <a:gd name="connsiteX31" fmla="*/ 607639 w 607639"/>
              <a:gd name="connsiteY31" fmla="*/ 176942 h 606722"/>
              <a:gd name="connsiteX32" fmla="*/ 582273 w 607639"/>
              <a:gd name="connsiteY32" fmla="*/ 202270 h 606722"/>
              <a:gd name="connsiteX33" fmla="*/ 556995 w 607639"/>
              <a:gd name="connsiteY33" fmla="*/ 176942 h 606722"/>
              <a:gd name="connsiteX34" fmla="*/ 556995 w 607639"/>
              <a:gd name="connsiteY34" fmla="*/ 87360 h 606722"/>
              <a:gd name="connsiteX35" fmla="*/ 520058 w 607639"/>
              <a:gd name="connsiteY35" fmla="*/ 50567 h 606722"/>
              <a:gd name="connsiteX36" fmla="*/ 405063 w 607639"/>
              <a:gd name="connsiteY36" fmla="*/ 50567 h 606722"/>
              <a:gd name="connsiteX37" fmla="*/ 405063 w 607639"/>
              <a:gd name="connsiteY37" fmla="*/ 176942 h 606722"/>
              <a:gd name="connsiteX38" fmla="*/ 365723 w 607639"/>
              <a:gd name="connsiteY38" fmla="*/ 198004 h 606722"/>
              <a:gd name="connsiteX39" fmla="*/ 303775 w 607639"/>
              <a:gd name="connsiteY39" fmla="*/ 156768 h 606722"/>
              <a:gd name="connsiteX40" fmla="*/ 241916 w 607639"/>
              <a:gd name="connsiteY40" fmla="*/ 198004 h 606722"/>
              <a:gd name="connsiteX41" fmla="*/ 202576 w 607639"/>
              <a:gd name="connsiteY41" fmla="*/ 176942 h 606722"/>
              <a:gd name="connsiteX42" fmla="*/ 202576 w 607639"/>
              <a:gd name="connsiteY42" fmla="*/ 50567 h 606722"/>
              <a:gd name="connsiteX43" fmla="*/ 87492 w 607639"/>
              <a:gd name="connsiteY43" fmla="*/ 50567 h 606722"/>
              <a:gd name="connsiteX44" fmla="*/ 50644 w 607639"/>
              <a:gd name="connsiteY44" fmla="*/ 87360 h 606722"/>
              <a:gd name="connsiteX45" fmla="*/ 50644 w 607639"/>
              <a:gd name="connsiteY45" fmla="*/ 519273 h 606722"/>
              <a:gd name="connsiteX46" fmla="*/ 87492 w 607639"/>
              <a:gd name="connsiteY46" fmla="*/ 556155 h 606722"/>
              <a:gd name="connsiteX47" fmla="*/ 227853 w 607639"/>
              <a:gd name="connsiteY47" fmla="*/ 556155 h 606722"/>
              <a:gd name="connsiteX48" fmla="*/ 253131 w 607639"/>
              <a:gd name="connsiteY48" fmla="*/ 581394 h 606722"/>
              <a:gd name="connsiteX49" fmla="*/ 227853 w 607639"/>
              <a:gd name="connsiteY49" fmla="*/ 606722 h 606722"/>
              <a:gd name="connsiteX50" fmla="*/ 87492 w 607639"/>
              <a:gd name="connsiteY50" fmla="*/ 606722 h 606722"/>
              <a:gd name="connsiteX51" fmla="*/ 0 w 607639"/>
              <a:gd name="connsiteY51" fmla="*/ 519273 h 606722"/>
              <a:gd name="connsiteX52" fmla="*/ 0 w 607639"/>
              <a:gd name="connsiteY52" fmla="*/ 87360 h 606722"/>
              <a:gd name="connsiteX53" fmla="*/ 87492 w 607639"/>
              <a:gd name="connsiteY53"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7639" h="606722">
                <a:moveTo>
                  <a:pt x="430418" y="328623"/>
                </a:moveTo>
                <a:cubicBezTo>
                  <a:pt x="444395" y="328623"/>
                  <a:pt x="455702" y="339911"/>
                  <a:pt x="455702" y="353864"/>
                </a:cubicBezTo>
                <a:lnTo>
                  <a:pt x="455702" y="404435"/>
                </a:lnTo>
                <a:lnTo>
                  <a:pt x="506357" y="404435"/>
                </a:lnTo>
                <a:cubicBezTo>
                  <a:pt x="520334" y="404435"/>
                  <a:pt x="531640" y="415723"/>
                  <a:pt x="531640" y="429765"/>
                </a:cubicBezTo>
                <a:cubicBezTo>
                  <a:pt x="531640" y="443719"/>
                  <a:pt x="520334" y="455006"/>
                  <a:pt x="506357" y="455006"/>
                </a:cubicBezTo>
                <a:lnTo>
                  <a:pt x="430418" y="455006"/>
                </a:lnTo>
                <a:cubicBezTo>
                  <a:pt x="416352" y="455006"/>
                  <a:pt x="405046" y="443719"/>
                  <a:pt x="405046" y="429765"/>
                </a:cubicBezTo>
                <a:lnTo>
                  <a:pt x="405046" y="353864"/>
                </a:lnTo>
                <a:cubicBezTo>
                  <a:pt x="405046" y="339911"/>
                  <a:pt x="416352" y="328623"/>
                  <a:pt x="430418" y="328623"/>
                </a:cubicBezTo>
                <a:close/>
                <a:moveTo>
                  <a:pt x="430423" y="303331"/>
                </a:moveTo>
                <a:cubicBezTo>
                  <a:pt x="360462" y="303331"/>
                  <a:pt x="303764" y="359939"/>
                  <a:pt x="303764" y="429789"/>
                </a:cubicBezTo>
                <a:cubicBezTo>
                  <a:pt x="303764" y="499549"/>
                  <a:pt x="360462" y="556157"/>
                  <a:pt x="430423" y="556157"/>
                </a:cubicBezTo>
                <a:cubicBezTo>
                  <a:pt x="500295" y="556157"/>
                  <a:pt x="556993" y="499549"/>
                  <a:pt x="556993" y="429789"/>
                </a:cubicBezTo>
                <a:cubicBezTo>
                  <a:pt x="556993" y="359939"/>
                  <a:pt x="500295" y="303331"/>
                  <a:pt x="430423" y="303331"/>
                </a:cubicBezTo>
                <a:close/>
                <a:moveTo>
                  <a:pt x="430423" y="252766"/>
                </a:moveTo>
                <a:cubicBezTo>
                  <a:pt x="528244" y="252766"/>
                  <a:pt x="607639" y="332035"/>
                  <a:pt x="607639" y="429789"/>
                </a:cubicBezTo>
                <a:cubicBezTo>
                  <a:pt x="607639" y="527453"/>
                  <a:pt x="528244" y="606722"/>
                  <a:pt x="430423" y="606722"/>
                </a:cubicBezTo>
                <a:cubicBezTo>
                  <a:pt x="332514" y="606722"/>
                  <a:pt x="253118" y="527453"/>
                  <a:pt x="253118" y="429789"/>
                </a:cubicBezTo>
                <a:cubicBezTo>
                  <a:pt x="253118" y="332035"/>
                  <a:pt x="332514" y="252766"/>
                  <a:pt x="430423" y="252766"/>
                </a:cubicBezTo>
                <a:close/>
                <a:moveTo>
                  <a:pt x="253131" y="50567"/>
                </a:moveTo>
                <a:lnTo>
                  <a:pt x="253131" y="129751"/>
                </a:lnTo>
                <a:lnTo>
                  <a:pt x="289801" y="105401"/>
                </a:lnTo>
                <a:cubicBezTo>
                  <a:pt x="298257" y="99713"/>
                  <a:pt x="309382" y="99713"/>
                  <a:pt x="317838" y="105401"/>
                </a:cubicBezTo>
                <a:lnTo>
                  <a:pt x="354419" y="129751"/>
                </a:lnTo>
                <a:lnTo>
                  <a:pt x="354419" y="50567"/>
                </a:lnTo>
                <a:close/>
                <a:moveTo>
                  <a:pt x="87492" y="0"/>
                </a:moveTo>
                <a:lnTo>
                  <a:pt x="227853" y="0"/>
                </a:lnTo>
                <a:lnTo>
                  <a:pt x="379786" y="0"/>
                </a:lnTo>
                <a:lnTo>
                  <a:pt x="520058" y="0"/>
                </a:lnTo>
                <a:cubicBezTo>
                  <a:pt x="568388" y="0"/>
                  <a:pt x="607639" y="39103"/>
                  <a:pt x="607639" y="87360"/>
                </a:cubicBezTo>
                <a:lnTo>
                  <a:pt x="607639" y="176942"/>
                </a:lnTo>
                <a:cubicBezTo>
                  <a:pt x="607639" y="190895"/>
                  <a:pt x="596246" y="202270"/>
                  <a:pt x="582273" y="202270"/>
                </a:cubicBezTo>
                <a:cubicBezTo>
                  <a:pt x="568299" y="202270"/>
                  <a:pt x="556995" y="190895"/>
                  <a:pt x="556995" y="176942"/>
                </a:cubicBezTo>
                <a:lnTo>
                  <a:pt x="556995" y="87360"/>
                </a:lnTo>
                <a:cubicBezTo>
                  <a:pt x="556995" y="67008"/>
                  <a:pt x="540440" y="50567"/>
                  <a:pt x="520058" y="50567"/>
                </a:cubicBezTo>
                <a:lnTo>
                  <a:pt x="405063" y="50567"/>
                </a:lnTo>
                <a:lnTo>
                  <a:pt x="405063" y="176942"/>
                </a:lnTo>
                <a:cubicBezTo>
                  <a:pt x="405063" y="197116"/>
                  <a:pt x="382545" y="209202"/>
                  <a:pt x="365723" y="198004"/>
                </a:cubicBezTo>
                <a:lnTo>
                  <a:pt x="303775" y="156768"/>
                </a:lnTo>
                <a:lnTo>
                  <a:pt x="241916" y="198004"/>
                </a:lnTo>
                <a:cubicBezTo>
                  <a:pt x="225094" y="209202"/>
                  <a:pt x="202576" y="197116"/>
                  <a:pt x="202576" y="176942"/>
                </a:cubicBezTo>
                <a:lnTo>
                  <a:pt x="202576" y="50567"/>
                </a:lnTo>
                <a:lnTo>
                  <a:pt x="87492" y="50567"/>
                </a:lnTo>
                <a:cubicBezTo>
                  <a:pt x="67110" y="50567"/>
                  <a:pt x="50644" y="67008"/>
                  <a:pt x="50644" y="87360"/>
                </a:cubicBezTo>
                <a:lnTo>
                  <a:pt x="50644" y="519273"/>
                </a:lnTo>
                <a:cubicBezTo>
                  <a:pt x="50644" y="539625"/>
                  <a:pt x="67110" y="556155"/>
                  <a:pt x="87492" y="556155"/>
                </a:cubicBezTo>
                <a:lnTo>
                  <a:pt x="227853" y="556155"/>
                </a:lnTo>
                <a:cubicBezTo>
                  <a:pt x="241827" y="556155"/>
                  <a:pt x="253131" y="567441"/>
                  <a:pt x="253131" y="581394"/>
                </a:cubicBezTo>
                <a:cubicBezTo>
                  <a:pt x="253131" y="595347"/>
                  <a:pt x="241827" y="606722"/>
                  <a:pt x="227853" y="606722"/>
                </a:cubicBezTo>
                <a:lnTo>
                  <a:pt x="87492" y="606722"/>
                </a:lnTo>
                <a:cubicBezTo>
                  <a:pt x="39162" y="606722"/>
                  <a:pt x="0" y="567530"/>
                  <a:pt x="0" y="519273"/>
                </a:cubicBezTo>
                <a:lnTo>
                  <a:pt x="0" y="87360"/>
                </a:lnTo>
                <a:cubicBezTo>
                  <a:pt x="0" y="39103"/>
                  <a:pt x="39162" y="0"/>
                  <a:pt x="8749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0" name="椭圆 12">
            <a:extLst>
              <a:ext uri="{FF2B5EF4-FFF2-40B4-BE49-F238E27FC236}">
                <a16:creationId xmlns:a16="http://schemas.microsoft.com/office/drawing/2014/main" id="{BCF7915F-B8E7-4BB6-B0D7-91301B80BFA1}"/>
              </a:ext>
            </a:extLst>
          </p:cNvPr>
          <p:cNvSpPr/>
          <p:nvPr/>
        </p:nvSpPr>
        <p:spPr>
          <a:xfrm>
            <a:off x="2718821" y="4726388"/>
            <a:ext cx="232534" cy="245890"/>
          </a:xfrm>
          <a:custGeom>
            <a:avLst/>
            <a:gdLst>
              <a:gd name="connsiteX0" fmla="*/ 199230 w 573767"/>
              <a:gd name="connsiteY0" fmla="*/ 487749 h 606722"/>
              <a:gd name="connsiteX1" fmla="*/ 374485 w 573767"/>
              <a:gd name="connsiteY1" fmla="*/ 487749 h 606722"/>
              <a:gd name="connsiteX2" fmla="*/ 396648 w 573767"/>
              <a:gd name="connsiteY2" fmla="*/ 509962 h 606722"/>
              <a:gd name="connsiteX3" fmla="*/ 396648 w 573767"/>
              <a:gd name="connsiteY3" fmla="*/ 584509 h 606722"/>
              <a:gd name="connsiteX4" fmla="*/ 374485 w 573767"/>
              <a:gd name="connsiteY4" fmla="*/ 606722 h 606722"/>
              <a:gd name="connsiteX5" fmla="*/ 199230 w 573767"/>
              <a:gd name="connsiteY5" fmla="*/ 606722 h 606722"/>
              <a:gd name="connsiteX6" fmla="*/ 176978 w 573767"/>
              <a:gd name="connsiteY6" fmla="*/ 584509 h 606722"/>
              <a:gd name="connsiteX7" fmla="*/ 176978 w 573767"/>
              <a:gd name="connsiteY7" fmla="*/ 509962 h 606722"/>
              <a:gd name="connsiteX8" fmla="*/ 199230 w 573767"/>
              <a:gd name="connsiteY8" fmla="*/ 487749 h 606722"/>
              <a:gd name="connsiteX9" fmla="*/ 327878 w 573767"/>
              <a:gd name="connsiteY9" fmla="*/ 141020 h 606722"/>
              <a:gd name="connsiteX10" fmla="*/ 307308 w 573767"/>
              <a:gd name="connsiteY10" fmla="*/ 152418 h 606722"/>
              <a:gd name="connsiteX11" fmla="*/ 269306 w 573767"/>
              <a:gd name="connsiteY11" fmla="*/ 221207 h 606722"/>
              <a:gd name="connsiteX12" fmla="*/ 234864 w 573767"/>
              <a:gd name="connsiteY12" fmla="*/ 186724 h 606722"/>
              <a:gd name="connsiteX13" fmla="*/ 200511 w 573767"/>
              <a:gd name="connsiteY13" fmla="*/ 190279 h 606722"/>
              <a:gd name="connsiteX14" fmla="*/ 145778 w 573767"/>
              <a:gd name="connsiteY14" fmla="*/ 273909 h 606722"/>
              <a:gd name="connsiteX15" fmla="*/ 152275 w 573767"/>
              <a:gd name="connsiteY15" fmla="*/ 304659 h 606722"/>
              <a:gd name="connsiteX16" fmla="*/ 183068 w 573767"/>
              <a:gd name="connsiteY16" fmla="*/ 298171 h 606722"/>
              <a:gd name="connsiteX17" fmla="*/ 222761 w 573767"/>
              <a:gd name="connsiteY17" fmla="*/ 237471 h 606722"/>
              <a:gd name="connsiteX18" fmla="*/ 258805 w 573767"/>
              <a:gd name="connsiteY18" fmla="*/ 273464 h 606722"/>
              <a:gd name="connsiteX19" fmla="*/ 294048 w 573767"/>
              <a:gd name="connsiteY19" fmla="*/ 268487 h 606722"/>
              <a:gd name="connsiteX20" fmla="*/ 324040 w 573767"/>
              <a:gd name="connsiteY20" fmla="*/ 214008 h 606722"/>
              <a:gd name="connsiteX21" fmla="*/ 358482 w 573767"/>
              <a:gd name="connsiteY21" fmla="*/ 295416 h 606722"/>
              <a:gd name="connsiteX22" fmla="*/ 398709 w 573767"/>
              <a:gd name="connsiteY22" fmla="*/ 296927 h 606722"/>
              <a:gd name="connsiteX23" fmla="*/ 429057 w 573767"/>
              <a:gd name="connsiteY23" fmla="*/ 237559 h 606722"/>
              <a:gd name="connsiteX24" fmla="*/ 419445 w 573767"/>
              <a:gd name="connsiteY24" fmla="*/ 207698 h 606722"/>
              <a:gd name="connsiteX25" fmla="*/ 389542 w 573767"/>
              <a:gd name="connsiteY25" fmla="*/ 217385 h 606722"/>
              <a:gd name="connsiteX26" fmla="*/ 380820 w 573767"/>
              <a:gd name="connsiteY26" fmla="*/ 234271 h 606722"/>
              <a:gd name="connsiteX27" fmla="*/ 347179 w 573767"/>
              <a:gd name="connsiteY27" fmla="*/ 154551 h 606722"/>
              <a:gd name="connsiteX28" fmla="*/ 327878 w 573767"/>
              <a:gd name="connsiteY28" fmla="*/ 141020 h 606722"/>
              <a:gd name="connsiteX29" fmla="*/ 22249 w 573767"/>
              <a:gd name="connsiteY29" fmla="*/ 0 h 606722"/>
              <a:gd name="connsiteX30" fmla="*/ 551518 w 573767"/>
              <a:gd name="connsiteY30" fmla="*/ 0 h 606722"/>
              <a:gd name="connsiteX31" fmla="*/ 573767 w 573767"/>
              <a:gd name="connsiteY31" fmla="*/ 22219 h 606722"/>
              <a:gd name="connsiteX32" fmla="*/ 573767 w 573767"/>
              <a:gd name="connsiteY32" fmla="*/ 87008 h 606722"/>
              <a:gd name="connsiteX33" fmla="*/ 551518 w 573767"/>
              <a:gd name="connsiteY33" fmla="*/ 109226 h 606722"/>
              <a:gd name="connsiteX34" fmla="*/ 536744 w 573767"/>
              <a:gd name="connsiteY34" fmla="*/ 109226 h 606722"/>
              <a:gd name="connsiteX35" fmla="*/ 536744 w 573767"/>
              <a:gd name="connsiteY35" fmla="*/ 340742 h 606722"/>
              <a:gd name="connsiteX36" fmla="*/ 551518 w 573767"/>
              <a:gd name="connsiteY36" fmla="*/ 340742 h 606722"/>
              <a:gd name="connsiteX37" fmla="*/ 573767 w 573767"/>
              <a:gd name="connsiteY37" fmla="*/ 362960 h 606722"/>
              <a:gd name="connsiteX38" fmla="*/ 573767 w 573767"/>
              <a:gd name="connsiteY38" fmla="*/ 427749 h 606722"/>
              <a:gd name="connsiteX39" fmla="*/ 551518 w 573767"/>
              <a:gd name="connsiteY39" fmla="*/ 449967 h 606722"/>
              <a:gd name="connsiteX40" fmla="*/ 309088 w 573767"/>
              <a:gd name="connsiteY40" fmla="*/ 449967 h 606722"/>
              <a:gd name="connsiteX41" fmla="*/ 309088 w 573767"/>
              <a:gd name="connsiteY41" fmla="*/ 465520 h 606722"/>
              <a:gd name="connsiteX42" fmla="*/ 264679 w 573767"/>
              <a:gd name="connsiteY42" fmla="*/ 465520 h 606722"/>
              <a:gd name="connsiteX43" fmla="*/ 264679 w 573767"/>
              <a:gd name="connsiteY43" fmla="*/ 449967 h 606722"/>
              <a:gd name="connsiteX44" fmla="*/ 22249 w 573767"/>
              <a:gd name="connsiteY44" fmla="*/ 449967 h 606722"/>
              <a:gd name="connsiteX45" fmla="*/ 0 w 573767"/>
              <a:gd name="connsiteY45" fmla="*/ 427749 h 606722"/>
              <a:gd name="connsiteX46" fmla="*/ 0 w 573767"/>
              <a:gd name="connsiteY46" fmla="*/ 362960 h 606722"/>
              <a:gd name="connsiteX47" fmla="*/ 22249 w 573767"/>
              <a:gd name="connsiteY47" fmla="*/ 340742 h 606722"/>
              <a:gd name="connsiteX48" fmla="*/ 37023 w 573767"/>
              <a:gd name="connsiteY48" fmla="*/ 340742 h 606722"/>
              <a:gd name="connsiteX49" fmla="*/ 37023 w 573767"/>
              <a:gd name="connsiteY49" fmla="*/ 109226 h 606722"/>
              <a:gd name="connsiteX50" fmla="*/ 22249 w 573767"/>
              <a:gd name="connsiteY50" fmla="*/ 109226 h 606722"/>
              <a:gd name="connsiteX51" fmla="*/ 0 w 573767"/>
              <a:gd name="connsiteY51" fmla="*/ 87008 h 606722"/>
              <a:gd name="connsiteX52" fmla="*/ 0 w 573767"/>
              <a:gd name="connsiteY52" fmla="*/ 22219 h 606722"/>
              <a:gd name="connsiteX53" fmla="*/ 22249 w 573767"/>
              <a:gd name="connsiteY53"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73767" h="606722">
                <a:moveTo>
                  <a:pt x="199230" y="487749"/>
                </a:moveTo>
                <a:lnTo>
                  <a:pt x="374485" y="487749"/>
                </a:lnTo>
                <a:cubicBezTo>
                  <a:pt x="386768" y="487749"/>
                  <a:pt x="396648" y="497701"/>
                  <a:pt x="396648" y="509962"/>
                </a:cubicBezTo>
                <a:lnTo>
                  <a:pt x="396648" y="584509"/>
                </a:lnTo>
                <a:cubicBezTo>
                  <a:pt x="396648" y="596771"/>
                  <a:pt x="386768" y="606722"/>
                  <a:pt x="374485" y="606722"/>
                </a:cubicBezTo>
                <a:lnTo>
                  <a:pt x="199230" y="606722"/>
                </a:lnTo>
                <a:cubicBezTo>
                  <a:pt x="186947" y="606722"/>
                  <a:pt x="176978" y="596771"/>
                  <a:pt x="176978" y="584509"/>
                </a:cubicBezTo>
                <a:lnTo>
                  <a:pt x="176978" y="509962"/>
                </a:lnTo>
                <a:cubicBezTo>
                  <a:pt x="176978" y="497701"/>
                  <a:pt x="186947" y="487749"/>
                  <a:pt x="199230" y="487749"/>
                </a:cubicBezTo>
                <a:close/>
                <a:moveTo>
                  <a:pt x="327878" y="141020"/>
                </a:moveTo>
                <a:cubicBezTo>
                  <a:pt x="319924" y="140598"/>
                  <a:pt x="311758" y="144331"/>
                  <a:pt x="307308" y="152418"/>
                </a:cubicBezTo>
                <a:lnTo>
                  <a:pt x="269306" y="221207"/>
                </a:lnTo>
                <a:lnTo>
                  <a:pt x="234864" y="186724"/>
                </a:lnTo>
                <a:cubicBezTo>
                  <a:pt x="224808" y="176770"/>
                  <a:pt x="208165" y="178547"/>
                  <a:pt x="200511" y="190279"/>
                </a:cubicBezTo>
                <a:lnTo>
                  <a:pt x="145778" y="273909"/>
                </a:lnTo>
                <a:cubicBezTo>
                  <a:pt x="139103" y="284218"/>
                  <a:pt x="142040" y="297993"/>
                  <a:pt x="152275" y="304659"/>
                </a:cubicBezTo>
                <a:cubicBezTo>
                  <a:pt x="162598" y="311325"/>
                  <a:pt x="176304" y="308481"/>
                  <a:pt x="183068" y="298171"/>
                </a:cubicBezTo>
                <a:lnTo>
                  <a:pt x="222761" y="237471"/>
                </a:lnTo>
                <a:lnTo>
                  <a:pt x="258805" y="273464"/>
                </a:lnTo>
                <a:cubicBezTo>
                  <a:pt x="269306" y="283951"/>
                  <a:pt x="286839" y="281374"/>
                  <a:pt x="294048" y="268487"/>
                </a:cubicBezTo>
                <a:lnTo>
                  <a:pt x="324040" y="214008"/>
                </a:lnTo>
                <a:lnTo>
                  <a:pt x="358482" y="295416"/>
                </a:lnTo>
                <a:cubicBezTo>
                  <a:pt x="365780" y="312835"/>
                  <a:pt x="390165" y="313724"/>
                  <a:pt x="398709" y="296927"/>
                </a:cubicBezTo>
                <a:lnTo>
                  <a:pt x="429057" y="237559"/>
                </a:lnTo>
                <a:cubicBezTo>
                  <a:pt x="434664" y="226628"/>
                  <a:pt x="430303" y="213297"/>
                  <a:pt x="419445" y="207698"/>
                </a:cubicBezTo>
                <a:cubicBezTo>
                  <a:pt x="408499" y="202099"/>
                  <a:pt x="395060" y="206454"/>
                  <a:pt x="389542" y="217385"/>
                </a:cubicBezTo>
                <a:lnTo>
                  <a:pt x="380820" y="234271"/>
                </a:lnTo>
                <a:lnTo>
                  <a:pt x="347179" y="154551"/>
                </a:lnTo>
                <a:cubicBezTo>
                  <a:pt x="343575" y="146020"/>
                  <a:pt x="335832" y="141443"/>
                  <a:pt x="327878" y="141020"/>
                </a:cubicBezTo>
                <a:close/>
                <a:moveTo>
                  <a:pt x="22249" y="0"/>
                </a:moveTo>
                <a:lnTo>
                  <a:pt x="551518" y="0"/>
                </a:lnTo>
                <a:cubicBezTo>
                  <a:pt x="563799" y="0"/>
                  <a:pt x="573767" y="9954"/>
                  <a:pt x="573767" y="22219"/>
                </a:cubicBezTo>
                <a:lnTo>
                  <a:pt x="573767" y="87008"/>
                </a:lnTo>
                <a:cubicBezTo>
                  <a:pt x="573767" y="99272"/>
                  <a:pt x="563799" y="109226"/>
                  <a:pt x="551518" y="109226"/>
                </a:cubicBezTo>
                <a:lnTo>
                  <a:pt x="536744" y="109226"/>
                </a:lnTo>
                <a:lnTo>
                  <a:pt x="536744" y="340742"/>
                </a:lnTo>
                <a:lnTo>
                  <a:pt x="551518" y="340742"/>
                </a:lnTo>
                <a:cubicBezTo>
                  <a:pt x="563799" y="340742"/>
                  <a:pt x="573767" y="350696"/>
                  <a:pt x="573767" y="362960"/>
                </a:cubicBezTo>
                <a:lnTo>
                  <a:pt x="573767" y="427749"/>
                </a:lnTo>
                <a:cubicBezTo>
                  <a:pt x="573767" y="440014"/>
                  <a:pt x="563799" y="449967"/>
                  <a:pt x="551518" y="449967"/>
                </a:cubicBezTo>
                <a:lnTo>
                  <a:pt x="309088" y="449967"/>
                </a:lnTo>
                <a:lnTo>
                  <a:pt x="309088" y="465520"/>
                </a:lnTo>
                <a:lnTo>
                  <a:pt x="264679" y="465520"/>
                </a:lnTo>
                <a:lnTo>
                  <a:pt x="264679" y="449967"/>
                </a:lnTo>
                <a:lnTo>
                  <a:pt x="22249" y="449967"/>
                </a:lnTo>
                <a:cubicBezTo>
                  <a:pt x="9968" y="449967"/>
                  <a:pt x="0" y="440014"/>
                  <a:pt x="0" y="427749"/>
                </a:cubicBezTo>
                <a:lnTo>
                  <a:pt x="0" y="362960"/>
                </a:lnTo>
                <a:cubicBezTo>
                  <a:pt x="0" y="350696"/>
                  <a:pt x="9968" y="340742"/>
                  <a:pt x="22249" y="340742"/>
                </a:cubicBezTo>
                <a:lnTo>
                  <a:pt x="37023" y="340742"/>
                </a:lnTo>
                <a:lnTo>
                  <a:pt x="37023" y="109226"/>
                </a:lnTo>
                <a:lnTo>
                  <a:pt x="22249" y="109226"/>
                </a:lnTo>
                <a:cubicBezTo>
                  <a:pt x="9968" y="109226"/>
                  <a:pt x="0" y="99272"/>
                  <a:pt x="0" y="87008"/>
                </a:cubicBezTo>
                <a:lnTo>
                  <a:pt x="0" y="22219"/>
                </a:lnTo>
                <a:cubicBezTo>
                  <a:pt x="0" y="9954"/>
                  <a:pt x="9968" y="0"/>
                  <a:pt x="22249"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pic>
        <p:nvPicPr>
          <p:cNvPr id="92" name="m-taku - Komorebi">
            <a:hlinkClick r:id="" action="ppaction://media"/>
            <a:extLst>
              <a:ext uri="{FF2B5EF4-FFF2-40B4-BE49-F238E27FC236}">
                <a16:creationId xmlns:a16="http://schemas.microsoft.com/office/drawing/2014/main" id="{B257B3EE-DDD9-4153-9AA4-BBC8C63C6C3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281525" y="-999465"/>
            <a:ext cx="609600" cy="609600"/>
          </a:xfrm>
          <a:prstGeom prst="rect">
            <a:avLst/>
          </a:prstGeom>
        </p:spPr>
      </p:pic>
      <p:sp>
        <p:nvSpPr>
          <p:cNvPr id="18" name="TextBox 17">
            <a:extLst>
              <a:ext uri="{FF2B5EF4-FFF2-40B4-BE49-F238E27FC236}">
                <a16:creationId xmlns:a16="http://schemas.microsoft.com/office/drawing/2014/main" id="{EB105F45-6216-4774-92E5-5264C6840539}"/>
              </a:ext>
            </a:extLst>
          </p:cNvPr>
          <p:cNvSpPr txBox="1"/>
          <p:nvPr/>
        </p:nvSpPr>
        <p:spPr>
          <a:xfrm>
            <a:off x="719524" y="5429979"/>
            <a:ext cx="5855605" cy="1200329"/>
          </a:xfrm>
          <a:prstGeom prst="rect">
            <a:avLst/>
          </a:prstGeom>
          <a:noFill/>
        </p:spPr>
        <p:txBody>
          <a:bodyPr wrap="square">
            <a:spAutoFit/>
          </a:bodyPr>
          <a:lstStyle/>
          <a:p>
            <a:r>
              <a:rPr lang="en-US" altLang="zh-CN" b="1" spc="600" dirty="0">
                <a:solidFill>
                  <a:schemeClr val="bg1"/>
                </a:solidFill>
                <a:effectLst>
                  <a:outerShdw blurRad="38100" dist="38100" dir="2700000" algn="tl">
                    <a:srgbClr val="000000">
                      <a:alpha val="43137"/>
                    </a:srgbClr>
                  </a:outerShdw>
                </a:effectLst>
                <a:cs typeface="+mn-ea"/>
                <a:sym typeface="+mn-lt"/>
              </a:rPr>
              <a:t>GVHD: </a:t>
            </a:r>
            <a:r>
              <a:rPr lang="en-US" altLang="zh-CN" b="1" spc="600" dirty="0" err="1">
                <a:solidFill>
                  <a:schemeClr val="bg1"/>
                </a:solidFill>
                <a:effectLst>
                  <a:outerShdw blurRad="38100" dist="38100" dir="2700000" algn="tl">
                    <a:srgbClr val="000000">
                      <a:alpha val="43137"/>
                    </a:srgbClr>
                  </a:outerShdw>
                </a:effectLst>
                <a:cs typeface="+mn-ea"/>
                <a:sym typeface="+mn-lt"/>
              </a:rPr>
              <a:t>Ths.Nguyễn</a:t>
            </a:r>
            <a:r>
              <a:rPr lang="en-US" altLang="zh-CN" b="1" spc="600" dirty="0">
                <a:solidFill>
                  <a:schemeClr val="bg1"/>
                </a:solidFill>
                <a:effectLst>
                  <a:outerShdw blurRad="38100" dist="38100" dir="2700000" algn="tl">
                    <a:srgbClr val="000000">
                      <a:alpha val="43137"/>
                    </a:srgbClr>
                  </a:outerShdw>
                </a:effectLst>
                <a:cs typeface="+mn-ea"/>
                <a:sym typeface="+mn-lt"/>
              </a:rPr>
              <a:t> </a:t>
            </a:r>
            <a:r>
              <a:rPr lang="en-US" altLang="zh-CN" b="1" spc="600" dirty="0" err="1">
                <a:solidFill>
                  <a:schemeClr val="bg1"/>
                </a:solidFill>
                <a:effectLst>
                  <a:outerShdw blurRad="38100" dist="38100" dir="2700000" algn="tl">
                    <a:srgbClr val="000000">
                      <a:alpha val="43137"/>
                    </a:srgbClr>
                  </a:outerShdw>
                </a:effectLst>
                <a:cs typeface="+mn-ea"/>
                <a:sym typeface="+mn-lt"/>
              </a:rPr>
              <a:t>Công</a:t>
            </a:r>
            <a:r>
              <a:rPr lang="en-US" altLang="zh-CN" b="1" spc="600" dirty="0">
                <a:solidFill>
                  <a:schemeClr val="bg1"/>
                </a:solidFill>
                <a:effectLst>
                  <a:outerShdw blurRad="38100" dist="38100" dir="2700000" algn="tl">
                    <a:srgbClr val="000000">
                      <a:alpha val="43137"/>
                    </a:srgbClr>
                  </a:outerShdw>
                </a:effectLst>
                <a:cs typeface="+mn-ea"/>
                <a:sym typeface="+mn-lt"/>
              </a:rPr>
              <a:t> Kha</a:t>
            </a:r>
          </a:p>
          <a:p>
            <a:r>
              <a:rPr lang="en-US" altLang="zh-CN" b="1" spc="600" dirty="0">
                <a:solidFill>
                  <a:schemeClr val="bg1"/>
                </a:solidFill>
                <a:effectLst>
                  <a:outerShdw blurRad="38100" dist="38100" dir="2700000" algn="tl">
                    <a:srgbClr val="000000">
                      <a:alpha val="43137"/>
                    </a:srgbClr>
                  </a:outerShdw>
                </a:effectLst>
                <a:cs typeface="+mn-ea"/>
                <a:sym typeface="+mn-lt"/>
              </a:rPr>
              <a:t>Khoa: CNTT</a:t>
            </a:r>
          </a:p>
          <a:p>
            <a:r>
              <a:rPr lang="en-US" altLang="zh-CN" sz="1800" b="1" spc="600" dirty="0">
                <a:solidFill>
                  <a:schemeClr val="bg1"/>
                </a:solidFill>
                <a:effectLst>
                  <a:outerShdw blurRad="38100" dist="38100" dir="2700000" algn="tl">
                    <a:srgbClr val="000000">
                      <a:alpha val="43137"/>
                    </a:srgbClr>
                  </a:outerShdw>
                </a:effectLst>
                <a:cs typeface="+mn-ea"/>
                <a:sym typeface="+mn-lt"/>
              </a:rPr>
              <a:t>SV: </a:t>
            </a:r>
            <a:r>
              <a:rPr lang="en-US" altLang="zh-CN" sz="1800" b="1" spc="600" dirty="0" err="1">
                <a:solidFill>
                  <a:schemeClr val="bg1"/>
                </a:solidFill>
                <a:effectLst>
                  <a:outerShdw blurRad="38100" dist="38100" dir="2700000" algn="tl">
                    <a:srgbClr val="000000">
                      <a:alpha val="43137"/>
                    </a:srgbClr>
                  </a:outerShdw>
                </a:effectLst>
                <a:cs typeface="+mn-ea"/>
                <a:sym typeface="+mn-lt"/>
              </a:rPr>
              <a:t>Nguyễn</a:t>
            </a:r>
            <a:r>
              <a:rPr lang="en-US" altLang="zh-CN" sz="1800" b="1" spc="600" dirty="0">
                <a:solidFill>
                  <a:schemeClr val="bg1"/>
                </a:solidFill>
                <a:effectLst>
                  <a:outerShdw blurRad="38100" dist="38100" dir="2700000" algn="tl">
                    <a:srgbClr val="000000">
                      <a:alpha val="43137"/>
                    </a:srgbClr>
                  </a:outerShdw>
                </a:effectLst>
                <a:cs typeface="+mn-ea"/>
                <a:sym typeface="+mn-lt"/>
              </a:rPr>
              <a:t> </a:t>
            </a:r>
            <a:r>
              <a:rPr lang="en-US" altLang="zh-CN" sz="1800" b="1" spc="600" dirty="0" err="1">
                <a:solidFill>
                  <a:schemeClr val="bg1"/>
                </a:solidFill>
                <a:effectLst>
                  <a:outerShdw blurRad="38100" dist="38100" dir="2700000" algn="tl">
                    <a:srgbClr val="000000">
                      <a:alpha val="43137"/>
                    </a:srgbClr>
                  </a:outerShdw>
                </a:effectLst>
                <a:cs typeface="+mn-ea"/>
                <a:sym typeface="+mn-lt"/>
              </a:rPr>
              <a:t>Công</a:t>
            </a:r>
            <a:r>
              <a:rPr lang="en-US" altLang="zh-CN" sz="1800" b="1" spc="600" dirty="0">
                <a:solidFill>
                  <a:schemeClr val="bg1"/>
                </a:solidFill>
                <a:effectLst>
                  <a:outerShdw blurRad="38100" dist="38100" dir="2700000" algn="tl">
                    <a:srgbClr val="000000">
                      <a:alpha val="43137"/>
                    </a:srgbClr>
                  </a:outerShdw>
                </a:effectLst>
                <a:cs typeface="+mn-ea"/>
                <a:sym typeface="+mn-lt"/>
              </a:rPr>
              <a:t> </a:t>
            </a:r>
            <a:r>
              <a:rPr lang="en-US" altLang="zh-CN" sz="1800" b="1" spc="600" dirty="0" err="1">
                <a:solidFill>
                  <a:schemeClr val="bg1"/>
                </a:solidFill>
                <a:effectLst>
                  <a:outerShdw blurRad="38100" dist="38100" dir="2700000" algn="tl">
                    <a:srgbClr val="000000">
                      <a:alpha val="43137"/>
                    </a:srgbClr>
                  </a:outerShdw>
                </a:effectLst>
                <a:cs typeface="+mn-ea"/>
                <a:sym typeface="+mn-lt"/>
              </a:rPr>
              <a:t>Hậu</a:t>
            </a:r>
            <a:endParaRPr lang="en-US" altLang="zh-CN" sz="1800" b="1" spc="600" dirty="0">
              <a:solidFill>
                <a:schemeClr val="bg1"/>
              </a:solidFill>
              <a:effectLst>
                <a:outerShdw blurRad="38100" dist="38100" dir="2700000" algn="tl">
                  <a:srgbClr val="000000">
                    <a:alpha val="43137"/>
                  </a:srgbClr>
                </a:outerShdw>
              </a:effectLst>
              <a:cs typeface="+mn-ea"/>
              <a:sym typeface="+mn-lt"/>
            </a:endParaRPr>
          </a:p>
          <a:p>
            <a:r>
              <a:rPr lang="en-US" altLang="zh-CN" sz="1800" b="1" spc="600" dirty="0" err="1">
                <a:solidFill>
                  <a:schemeClr val="bg1"/>
                </a:solidFill>
                <a:effectLst>
                  <a:outerShdw blurRad="38100" dist="38100" dir="2700000" algn="tl">
                    <a:srgbClr val="000000">
                      <a:alpha val="43137"/>
                    </a:srgbClr>
                  </a:outerShdw>
                </a:effectLst>
                <a:cs typeface="+mn-ea"/>
                <a:sym typeface="+mn-lt"/>
              </a:rPr>
              <a:t>Lớp</a:t>
            </a:r>
            <a:r>
              <a:rPr lang="en-US" altLang="zh-CN" sz="1800" b="1" spc="600" dirty="0">
                <a:solidFill>
                  <a:schemeClr val="bg1"/>
                </a:solidFill>
                <a:effectLst>
                  <a:outerShdw blurRad="38100" dist="38100" dir="2700000" algn="tl">
                    <a:srgbClr val="000000">
                      <a:alpha val="43137"/>
                    </a:srgbClr>
                  </a:outerShdw>
                </a:effectLst>
                <a:cs typeface="+mn-ea"/>
                <a:sym typeface="+mn-lt"/>
              </a:rPr>
              <a:t>: 1CTTN21A2</a:t>
            </a:r>
            <a:endParaRPr lang="zh-CN" altLang="en-US" sz="1800" b="1" spc="600" dirty="0">
              <a:solidFill>
                <a:schemeClr val="bg1"/>
              </a:solidFill>
              <a:effectLst>
                <a:outerShdw blurRad="38100" dist="38100" dir="2700000" algn="tl">
                  <a:srgbClr val="000000">
                    <a:alpha val="43137"/>
                  </a:srgbClr>
                </a:outerShdw>
              </a:effectLst>
              <a:cs typeface="+mn-ea"/>
              <a:sym typeface="+mn-lt"/>
            </a:endParaRPr>
          </a:p>
        </p:txBody>
      </p:sp>
    </p:spTree>
    <p:extLst>
      <p:ext uri="{BB962C8B-B14F-4D97-AF65-F5344CB8AC3E}">
        <p14:creationId xmlns:p14="http://schemas.microsoft.com/office/powerpoint/2010/main" val="2021609156"/>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2"/>
                                        </p:tgtEl>
                                      </p:cBhvr>
                                    </p:cmd>
                                  </p:childTnLst>
                                </p:cTn>
                              </p:par>
                              <p:par>
                                <p:cTn id="7" presetID="22" presetClass="entr" presetSubtype="4"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wipe(down)">
                                      <p:cBhvr>
                                        <p:cTn id="9" dur="500"/>
                                        <p:tgtEl>
                                          <p:spTgt spid="5"/>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83"/>
                                        </p:tgtEl>
                                        <p:attrNameLst>
                                          <p:attrName>style.visibility</p:attrName>
                                        </p:attrNameLst>
                                      </p:cBhvr>
                                      <p:to>
                                        <p:strVal val="visible"/>
                                      </p:to>
                                    </p:set>
                                    <p:animEffect transition="in" filter="fade">
                                      <p:cBhvr>
                                        <p:cTn id="13" dur="1000"/>
                                        <p:tgtEl>
                                          <p:spTgt spid="83"/>
                                        </p:tgtEl>
                                      </p:cBhvr>
                                    </p:animEffect>
                                    <p:anim calcmode="lin" valueType="num">
                                      <p:cBhvr>
                                        <p:cTn id="14" dur="1000" fill="hold"/>
                                        <p:tgtEl>
                                          <p:spTgt spid="83"/>
                                        </p:tgtEl>
                                        <p:attrNameLst>
                                          <p:attrName>ppt_x</p:attrName>
                                        </p:attrNameLst>
                                      </p:cBhvr>
                                      <p:tavLst>
                                        <p:tav tm="0">
                                          <p:val>
                                            <p:strVal val="#ppt_x"/>
                                          </p:val>
                                        </p:tav>
                                        <p:tav tm="100000">
                                          <p:val>
                                            <p:strVal val="#ppt_x"/>
                                          </p:val>
                                        </p:tav>
                                      </p:tavLst>
                                    </p:anim>
                                    <p:anim calcmode="lin" valueType="num">
                                      <p:cBhvr>
                                        <p:cTn id="15" dur="1000" fill="hold"/>
                                        <p:tgtEl>
                                          <p:spTgt spid="83"/>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wipe(left)">
                                      <p:cBhvr>
                                        <p:cTn id="19" dur="500"/>
                                        <p:tgtEl>
                                          <p:spTgt spid="84"/>
                                        </p:tgtEl>
                                      </p:cBhvr>
                                    </p:animEffect>
                                  </p:childTnLst>
                                </p:cTn>
                              </p:par>
                            </p:childTnLst>
                          </p:cTn>
                        </p:par>
                        <p:par>
                          <p:cTn id="20" fill="hold">
                            <p:stCondLst>
                              <p:cond delay="2000"/>
                            </p:stCondLst>
                            <p:childTnLst>
                              <p:par>
                                <p:cTn id="21" presetID="53" presetClass="entr" presetSubtype="16" fill="hold" grpId="0" nodeType="afterEffect">
                                  <p:stCondLst>
                                    <p:cond delay="0"/>
                                  </p:stCondLst>
                                  <p:childTnLst>
                                    <p:set>
                                      <p:cBhvr>
                                        <p:cTn id="22" dur="1" fill="hold">
                                          <p:stCondLst>
                                            <p:cond delay="0"/>
                                          </p:stCondLst>
                                        </p:cTn>
                                        <p:tgtEl>
                                          <p:spTgt spid="85"/>
                                        </p:tgtEl>
                                        <p:attrNameLst>
                                          <p:attrName>style.visibility</p:attrName>
                                        </p:attrNameLst>
                                      </p:cBhvr>
                                      <p:to>
                                        <p:strVal val="visible"/>
                                      </p:to>
                                    </p:set>
                                    <p:anim calcmode="lin" valueType="num">
                                      <p:cBhvr>
                                        <p:cTn id="23" dur="500" fill="hold"/>
                                        <p:tgtEl>
                                          <p:spTgt spid="85"/>
                                        </p:tgtEl>
                                        <p:attrNameLst>
                                          <p:attrName>ppt_w</p:attrName>
                                        </p:attrNameLst>
                                      </p:cBhvr>
                                      <p:tavLst>
                                        <p:tav tm="0">
                                          <p:val>
                                            <p:fltVal val="0"/>
                                          </p:val>
                                        </p:tav>
                                        <p:tav tm="100000">
                                          <p:val>
                                            <p:strVal val="#ppt_w"/>
                                          </p:val>
                                        </p:tav>
                                      </p:tavLst>
                                    </p:anim>
                                    <p:anim calcmode="lin" valueType="num">
                                      <p:cBhvr>
                                        <p:cTn id="24" dur="500" fill="hold"/>
                                        <p:tgtEl>
                                          <p:spTgt spid="85"/>
                                        </p:tgtEl>
                                        <p:attrNameLst>
                                          <p:attrName>ppt_h</p:attrName>
                                        </p:attrNameLst>
                                      </p:cBhvr>
                                      <p:tavLst>
                                        <p:tav tm="0">
                                          <p:val>
                                            <p:fltVal val="0"/>
                                          </p:val>
                                        </p:tav>
                                        <p:tav tm="100000">
                                          <p:val>
                                            <p:strVal val="#ppt_h"/>
                                          </p:val>
                                        </p:tav>
                                      </p:tavLst>
                                    </p:anim>
                                    <p:animEffect transition="in" filter="fade">
                                      <p:cBhvr>
                                        <p:cTn id="25" dur="500"/>
                                        <p:tgtEl>
                                          <p:spTgt spid="85"/>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86"/>
                                        </p:tgtEl>
                                        <p:attrNameLst>
                                          <p:attrName>style.visibility</p:attrName>
                                        </p:attrNameLst>
                                      </p:cBhvr>
                                      <p:to>
                                        <p:strVal val="visible"/>
                                      </p:to>
                                    </p:set>
                                    <p:anim calcmode="lin" valueType="num">
                                      <p:cBhvr>
                                        <p:cTn id="28" dur="500" fill="hold"/>
                                        <p:tgtEl>
                                          <p:spTgt spid="86"/>
                                        </p:tgtEl>
                                        <p:attrNameLst>
                                          <p:attrName>ppt_w</p:attrName>
                                        </p:attrNameLst>
                                      </p:cBhvr>
                                      <p:tavLst>
                                        <p:tav tm="0">
                                          <p:val>
                                            <p:fltVal val="0"/>
                                          </p:val>
                                        </p:tav>
                                        <p:tav tm="100000">
                                          <p:val>
                                            <p:strVal val="#ppt_w"/>
                                          </p:val>
                                        </p:tav>
                                      </p:tavLst>
                                    </p:anim>
                                    <p:anim calcmode="lin" valueType="num">
                                      <p:cBhvr>
                                        <p:cTn id="29" dur="500" fill="hold"/>
                                        <p:tgtEl>
                                          <p:spTgt spid="86"/>
                                        </p:tgtEl>
                                        <p:attrNameLst>
                                          <p:attrName>ppt_h</p:attrName>
                                        </p:attrNameLst>
                                      </p:cBhvr>
                                      <p:tavLst>
                                        <p:tav tm="0">
                                          <p:val>
                                            <p:fltVal val="0"/>
                                          </p:val>
                                        </p:tav>
                                        <p:tav tm="100000">
                                          <p:val>
                                            <p:strVal val="#ppt_h"/>
                                          </p:val>
                                        </p:tav>
                                      </p:tavLst>
                                    </p:anim>
                                    <p:animEffect transition="in" filter="fade">
                                      <p:cBhvr>
                                        <p:cTn id="30" dur="500"/>
                                        <p:tgtEl>
                                          <p:spTgt spid="86"/>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87"/>
                                        </p:tgtEl>
                                        <p:attrNameLst>
                                          <p:attrName>style.visibility</p:attrName>
                                        </p:attrNameLst>
                                      </p:cBhvr>
                                      <p:to>
                                        <p:strVal val="visible"/>
                                      </p:to>
                                    </p:set>
                                    <p:anim calcmode="lin" valueType="num">
                                      <p:cBhvr>
                                        <p:cTn id="33" dur="500" fill="hold"/>
                                        <p:tgtEl>
                                          <p:spTgt spid="87"/>
                                        </p:tgtEl>
                                        <p:attrNameLst>
                                          <p:attrName>ppt_w</p:attrName>
                                        </p:attrNameLst>
                                      </p:cBhvr>
                                      <p:tavLst>
                                        <p:tav tm="0">
                                          <p:val>
                                            <p:fltVal val="0"/>
                                          </p:val>
                                        </p:tav>
                                        <p:tav tm="100000">
                                          <p:val>
                                            <p:strVal val="#ppt_w"/>
                                          </p:val>
                                        </p:tav>
                                      </p:tavLst>
                                    </p:anim>
                                    <p:anim calcmode="lin" valueType="num">
                                      <p:cBhvr>
                                        <p:cTn id="34" dur="500" fill="hold"/>
                                        <p:tgtEl>
                                          <p:spTgt spid="87"/>
                                        </p:tgtEl>
                                        <p:attrNameLst>
                                          <p:attrName>ppt_h</p:attrName>
                                        </p:attrNameLst>
                                      </p:cBhvr>
                                      <p:tavLst>
                                        <p:tav tm="0">
                                          <p:val>
                                            <p:fltVal val="0"/>
                                          </p:val>
                                        </p:tav>
                                        <p:tav tm="100000">
                                          <p:val>
                                            <p:strVal val="#ppt_h"/>
                                          </p:val>
                                        </p:tav>
                                      </p:tavLst>
                                    </p:anim>
                                    <p:animEffect transition="in" filter="fade">
                                      <p:cBhvr>
                                        <p:cTn id="35" dur="500"/>
                                        <p:tgtEl>
                                          <p:spTgt spid="87"/>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88"/>
                                        </p:tgtEl>
                                        <p:attrNameLst>
                                          <p:attrName>style.visibility</p:attrName>
                                        </p:attrNameLst>
                                      </p:cBhvr>
                                      <p:to>
                                        <p:strVal val="visible"/>
                                      </p:to>
                                    </p:set>
                                    <p:anim calcmode="lin" valueType="num">
                                      <p:cBhvr>
                                        <p:cTn id="38" dur="500" fill="hold"/>
                                        <p:tgtEl>
                                          <p:spTgt spid="88"/>
                                        </p:tgtEl>
                                        <p:attrNameLst>
                                          <p:attrName>ppt_w</p:attrName>
                                        </p:attrNameLst>
                                      </p:cBhvr>
                                      <p:tavLst>
                                        <p:tav tm="0">
                                          <p:val>
                                            <p:fltVal val="0"/>
                                          </p:val>
                                        </p:tav>
                                        <p:tav tm="100000">
                                          <p:val>
                                            <p:strVal val="#ppt_w"/>
                                          </p:val>
                                        </p:tav>
                                      </p:tavLst>
                                    </p:anim>
                                    <p:anim calcmode="lin" valueType="num">
                                      <p:cBhvr>
                                        <p:cTn id="39" dur="500" fill="hold"/>
                                        <p:tgtEl>
                                          <p:spTgt spid="88"/>
                                        </p:tgtEl>
                                        <p:attrNameLst>
                                          <p:attrName>ppt_h</p:attrName>
                                        </p:attrNameLst>
                                      </p:cBhvr>
                                      <p:tavLst>
                                        <p:tav tm="0">
                                          <p:val>
                                            <p:fltVal val="0"/>
                                          </p:val>
                                        </p:tav>
                                        <p:tav tm="100000">
                                          <p:val>
                                            <p:strVal val="#ppt_h"/>
                                          </p:val>
                                        </p:tav>
                                      </p:tavLst>
                                    </p:anim>
                                    <p:animEffect transition="in" filter="fade">
                                      <p:cBhvr>
                                        <p:cTn id="40" dur="500"/>
                                        <p:tgtEl>
                                          <p:spTgt spid="88"/>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89"/>
                                        </p:tgtEl>
                                        <p:attrNameLst>
                                          <p:attrName>style.visibility</p:attrName>
                                        </p:attrNameLst>
                                      </p:cBhvr>
                                      <p:to>
                                        <p:strVal val="visible"/>
                                      </p:to>
                                    </p:set>
                                    <p:anim calcmode="lin" valueType="num">
                                      <p:cBhvr>
                                        <p:cTn id="43" dur="500" fill="hold"/>
                                        <p:tgtEl>
                                          <p:spTgt spid="89"/>
                                        </p:tgtEl>
                                        <p:attrNameLst>
                                          <p:attrName>ppt_w</p:attrName>
                                        </p:attrNameLst>
                                      </p:cBhvr>
                                      <p:tavLst>
                                        <p:tav tm="0">
                                          <p:val>
                                            <p:fltVal val="0"/>
                                          </p:val>
                                        </p:tav>
                                        <p:tav tm="100000">
                                          <p:val>
                                            <p:strVal val="#ppt_w"/>
                                          </p:val>
                                        </p:tav>
                                      </p:tavLst>
                                    </p:anim>
                                    <p:anim calcmode="lin" valueType="num">
                                      <p:cBhvr>
                                        <p:cTn id="44" dur="500" fill="hold"/>
                                        <p:tgtEl>
                                          <p:spTgt spid="89"/>
                                        </p:tgtEl>
                                        <p:attrNameLst>
                                          <p:attrName>ppt_h</p:attrName>
                                        </p:attrNameLst>
                                      </p:cBhvr>
                                      <p:tavLst>
                                        <p:tav tm="0">
                                          <p:val>
                                            <p:fltVal val="0"/>
                                          </p:val>
                                        </p:tav>
                                        <p:tav tm="100000">
                                          <p:val>
                                            <p:strVal val="#ppt_h"/>
                                          </p:val>
                                        </p:tav>
                                      </p:tavLst>
                                    </p:anim>
                                    <p:animEffect transition="in" filter="fade">
                                      <p:cBhvr>
                                        <p:cTn id="45" dur="500"/>
                                        <p:tgtEl>
                                          <p:spTgt spid="89"/>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90"/>
                                        </p:tgtEl>
                                        <p:attrNameLst>
                                          <p:attrName>style.visibility</p:attrName>
                                        </p:attrNameLst>
                                      </p:cBhvr>
                                      <p:to>
                                        <p:strVal val="visible"/>
                                      </p:to>
                                    </p:set>
                                    <p:anim calcmode="lin" valueType="num">
                                      <p:cBhvr>
                                        <p:cTn id="48" dur="500" fill="hold"/>
                                        <p:tgtEl>
                                          <p:spTgt spid="90"/>
                                        </p:tgtEl>
                                        <p:attrNameLst>
                                          <p:attrName>ppt_w</p:attrName>
                                        </p:attrNameLst>
                                      </p:cBhvr>
                                      <p:tavLst>
                                        <p:tav tm="0">
                                          <p:val>
                                            <p:fltVal val="0"/>
                                          </p:val>
                                        </p:tav>
                                        <p:tav tm="100000">
                                          <p:val>
                                            <p:strVal val="#ppt_w"/>
                                          </p:val>
                                        </p:tav>
                                      </p:tavLst>
                                    </p:anim>
                                    <p:anim calcmode="lin" valueType="num">
                                      <p:cBhvr>
                                        <p:cTn id="49" dur="500" fill="hold"/>
                                        <p:tgtEl>
                                          <p:spTgt spid="90"/>
                                        </p:tgtEl>
                                        <p:attrNameLst>
                                          <p:attrName>ppt_h</p:attrName>
                                        </p:attrNameLst>
                                      </p:cBhvr>
                                      <p:tavLst>
                                        <p:tav tm="0">
                                          <p:val>
                                            <p:fltVal val="0"/>
                                          </p:val>
                                        </p:tav>
                                        <p:tav tm="100000">
                                          <p:val>
                                            <p:strVal val="#ppt_h"/>
                                          </p:val>
                                        </p:tav>
                                      </p:tavLst>
                                    </p:anim>
                                    <p:animEffect transition="in" filter="fade">
                                      <p:cBhvr>
                                        <p:cTn id="50"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
                <p:cTn id="51" repeatCount="indefinite" fill="hold" display="0">
                  <p:stCondLst>
                    <p:cond delay="indefinite"/>
                  </p:stCondLst>
                  <p:endCondLst>
                    <p:cond evt="onStopAudio" delay="0">
                      <p:tgtEl>
                        <p:sldTgt/>
                      </p:tgtEl>
                    </p:cond>
                  </p:endCondLst>
                </p:cTn>
                <p:tgtEl>
                  <p:spTgt spid="92"/>
                </p:tgtEl>
              </p:cMediaNode>
            </p:audio>
          </p:childTnLst>
        </p:cTn>
      </p:par>
    </p:tnLst>
    <p:bldLst>
      <p:bldP spid="83" grpId="0"/>
      <p:bldP spid="84" grpId="0"/>
      <p:bldP spid="85" grpId="0" animBg="1"/>
      <p:bldP spid="86" grpId="0" animBg="1"/>
      <p:bldP spid="87" grpId="0" animBg="1"/>
      <p:bldP spid="88" grpId="0" animBg="1"/>
      <p:bldP spid="89" grpId="0" animBg="1"/>
      <p:bldP spid="9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a:extLst>
              <a:ext uri="{FF2B5EF4-FFF2-40B4-BE49-F238E27FC236}">
                <a16:creationId xmlns:a16="http://schemas.microsoft.com/office/drawing/2014/main" id="{1A756E2C-516F-4FEC-9A54-445EA2CEE589}"/>
              </a:ext>
            </a:extLst>
          </p:cNvPr>
          <p:cNvPicPr>
            <a:picLocks noChangeAspect="1"/>
          </p:cNvPicPr>
          <p:nvPr/>
        </p:nvPicPr>
        <p:blipFill>
          <a:blip r:embed="rId3"/>
          <a:stretch>
            <a:fillRect/>
          </a:stretch>
        </p:blipFill>
        <p:spPr>
          <a:xfrm>
            <a:off x="0" y="0"/>
            <a:ext cx="12192000" cy="6858000"/>
          </a:xfrm>
          <a:prstGeom prst="rect">
            <a:avLst/>
          </a:prstGeom>
        </p:spPr>
      </p:pic>
      <p:grpSp>
        <p:nvGrpSpPr>
          <p:cNvPr id="5" name="组合 4">
            <a:extLst>
              <a:ext uri="{FF2B5EF4-FFF2-40B4-BE49-F238E27FC236}">
                <a16:creationId xmlns:a16="http://schemas.microsoft.com/office/drawing/2014/main" id="{27A86329-A7F9-4CC0-ACA4-50E912A83F0B}"/>
              </a:ext>
            </a:extLst>
          </p:cNvPr>
          <p:cNvGrpSpPr/>
          <p:nvPr/>
        </p:nvGrpSpPr>
        <p:grpSpPr>
          <a:xfrm>
            <a:off x="223921" y="239207"/>
            <a:ext cx="821360" cy="809830"/>
            <a:chOff x="1904802" y="2161965"/>
            <a:chExt cx="2570145" cy="2534066"/>
          </a:xfrm>
        </p:grpSpPr>
        <p:pic>
          <p:nvPicPr>
            <p:cNvPr id="6" name="图片 5">
              <a:extLst>
                <a:ext uri="{FF2B5EF4-FFF2-40B4-BE49-F238E27FC236}">
                  <a16:creationId xmlns:a16="http://schemas.microsoft.com/office/drawing/2014/main" id="{42F0C075-DBAE-4F4F-93BD-024F991EF552}"/>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904802" y="2161965"/>
              <a:ext cx="2570145" cy="2534066"/>
            </a:xfrm>
            <a:prstGeom prst="rect">
              <a:avLst/>
            </a:prstGeom>
          </p:spPr>
        </p:pic>
        <p:sp>
          <p:nvSpPr>
            <p:cNvPr id="7" name="椭圆 6">
              <a:extLst>
                <a:ext uri="{FF2B5EF4-FFF2-40B4-BE49-F238E27FC236}">
                  <a16:creationId xmlns:a16="http://schemas.microsoft.com/office/drawing/2014/main" id="{3669D201-A484-4CB6-9005-592DECF074EC}"/>
                </a:ext>
              </a:extLst>
            </p:cNvPr>
            <p:cNvSpPr/>
            <p:nvPr/>
          </p:nvSpPr>
          <p:spPr>
            <a:xfrm>
              <a:off x="2332186" y="2571309"/>
              <a:ext cx="1715379" cy="1715379"/>
            </a:xfrm>
            <a:prstGeom prst="ellipse">
              <a:avLst/>
            </a:prstGeom>
            <a:gradFill flip="none" rotWithShape="1">
              <a:gsLst>
                <a:gs pos="72000">
                  <a:schemeClr val="tx1">
                    <a:lumMod val="65000"/>
                    <a:lumOff val="35000"/>
                  </a:schemeClr>
                </a:gs>
                <a:gs pos="100000">
                  <a:schemeClr val="tx1">
                    <a:lumMod val="75000"/>
                    <a:lumOff val="25000"/>
                  </a:schemeClr>
                </a:gs>
                <a:gs pos="0">
                  <a:srgbClr val="336699"/>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文本框 7">
              <a:extLst>
                <a:ext uri="{FF2B5EF4-FFF2-40B4-BE49-F238E27FC236}">
                  <a16:creationId xmlns:a16="http://schemas.microsoft.com/office/drawing/2014/main" id="{2E10BF3A-D5A4-483F-B39F-D2C1C0446258}"/>
                </a:ext>
              </a:extLst>
            </p:cNvPr>
            <p:cNvSpPr txBox="1"/>
            <p:nvPr/>
          </p:nvSpPr>
          <p:spPr>
            <a:xfrm>
              <a:off x="2194860" y="2706691"/>
              <a:ext cx="1990029" cy="1444611"/>
            </a:xfrm>
            <a:prstGeom prst="rect">
              <a:avLst/>
            </a:prstGeom>
            <a:noFill/>
          </p:spPr>
          <p:txBody>
            <a:bodyPr wrap="square" rtlCol="0">
              <a:spAutoFit/>
            </a:bodyPr>
            <a:lstStyle/>
            <a:p>
              <a:pPr algn="ctr"/>
              <a:r>
                <a:rPr lang="en-US" altLang="zh-CN" sz="2400" b="1" dirty="0">
                  <a:solidFill>
                    <a:schemeClr val="bg1"/>
                  </a:solidFill>
                  <a:latin typeface="+mn-ea"/>
                  <a:cs typeface="+mn-ea"/>
                  <a:sym typeface="+mn-lt"/>
                </a:rPr>
                <a:t>02</a:t>
              </a:r>
              <a:endParaRPr lang="zh-CN" altLang="en-US" sz="2400" b="1" dirty="0">
                <a:solidFill>
                  <a:schemeClr val="bg1"/>
                </a:solidFill>
                <a:latin typeface="+mn-ea"/>
                <a:cs typeface="+mn-ea"/>
                <a:sym typeface="+mn-lt"/>
              </a:endParaRPr>
            </a:p>
          </p:txBody>
        </p:sp>
      </p:grpSp>
      <p:sp>
        <p:nvSpPr>
          <p:cNvPr id="9" name="矩形 259">
            <a:extLst>
              <a:ext uri="{FF2B5EF4-FFF2-40B4-BE49-F238E27FC236}">
                <a16:creationId xmlns:a16="http://schemas.microsoft.com/office/drawing/2014/main" id="{FEC60BD6-C2C3-49BD-B71A-AF45F5ED1B1C}"/>
              </a:ext>
            </a:extLst>
          </p:cNvPr>
          <p:cNvSpPr>
            <a:spLocks noChangeArrowheads="1"/>
          </p:cNvSpPr>
          <p:nvPr/>
        </p:nvSpPr>
        <p:spPr bwMode="auto">
          <a:xfrm>
            <a:off x="1137977" y="351733"/>
            <a:ext cx="52432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pc="300" dirty="0" err="1">
                <a:solidFill>
                  <a:schemeClr val="bg1"/>
                </a:solidFill>
                <a:cs typeface="+mn-ea"/>
                <a:sym typeface="+mn-lt"/>
              </a:rPr>
              <a:t>Tông</a:t>
            </a:r>
            <a:r>
              <a:rPr lang="en-US" altLang="zh-CN" spc="300" dirty="0">
                <a:solidFill>
                  <a:schemeClr val="bg1"/>
                </a:solidFill>
                <a:cs typeface="+mn-ea"/>
                <a:sym typeface="+mn-lt"/>
              </a:rPr>
              <a:t> Quan </a:t>
            </a:r>
            <a:r>
              <a:rPr lang="en-US" altLang="zh-CN" spc="300" dirty="0" err="1">
                <a:solidFill>
                  <a:schemeClr val="bg1"/>
                </a:solidFill>
                <a:cs typeface="+mn-ea"/>
                <a:sym typeface="+mn-lt"/>
              </a:rPr>
              <a:t>đề</a:t>
            </a:r>
            <a:r>
              <a:rPr lang="en-US" altLang="zh-CN" spc="300" dirty="0">
                <a:solidFill>
                  <a:schemeClr val="bg1"/>
                </a:solidFill>
                <a:cs typeface="+mn-ea"/>
                <a:sym typeface="+mn-lt"/>
              </a:rPr>
              <a:t> </a:t>
            </a:r>
            <a:r>
              <a:rPr lang="en-US" altLang="zh-CN" spc="300" dirty="0" err="1">
                <a:solidFill>
                  <a:schemeClr val="bg1"/>
                </a:solidFill>
                <a:cs typeface="+mn-ea"/>
                <a:sym typeface="+mn-lt"/>
              </a:rPr>
              <a:t>tài</a:t>
            </a:r>
            <a:endParaRPr lang="zh-CN" altLang="en-US" spc="300" dirty="0">
              <a:solidFill>
                <a:schemeClr val="bg1"/>
              </a:solidFill>
              <a:cs typeface="+mn-ea"/>
              <a:sym typeface="+mn-lt"/>
            </a:endParaRPr>
          </a:p>
        </p:txBody>
      </p:sp>
      <p:grpSp>
        <p:nvGrpSpPr>
          <p:cNvPr id="13" name="组合 12">
            <a:extLst>
              <a:ext uri="{FF2B5EF4-FFF2-40B4-BE49-F238E27FC236}">
                <a16:creationId xmlns:a16="http://schemas.microsoft.com/office/drawing/2014/main" id="{987C14A1-21A2-4C0B-8982-A3C1E9B01273}"/>
              </a:ext>
            </a:extLst>
          </p:cNvPr>
          <p:cNvGrpSpPr/>
          <p:nvPr/>
        </p:nvGrpSpPr>
        <p:grpSpPr>
          <a:xfrm>
            <a:off x="868027" y="5411180"/>
            <a:ext cx="3254946" cy="440267"/>
            <a:chOff x="868027" y="5042214"/>
            <a:chExt cx="3254946" cy="440267"/>
          </a:xfrm>
        </p:grpSpPr>
        <p:sp>
          <p:nvSpPr>
            <p:cNvPr id="14" name="Rectangle 172">
              <a:extLst>
                <a:ext uri="{FF2B5EF4-FFF2-40B4-BE49-F238E27FC236}">
                  <a16:creationId xmlns:a16="http://schemas.microsoft.com/office/drawing/2014/main" id="{A595DE4B-B6E4-4FC9-B5A2-8EA3DB7769B6}"/>
                </a:ext>
              </a:extLst>
            </p:cNvPr>
            <p:cNvSpPr>
              <a:spLocks noChangeArrowheads="1"/>
            </p:cNvSpPr>
            <p:nvPr/>
          </p:nvSpPr>
          <p:spPr bwMode="auto">
            <a:xfrm>
              <a:off x="3684823" y="5042214"/>
              <a:ext cx="438150" cy="440267"/>
            </a:xfrm>
            <a:prstGeom prst="roundRect">
              <a:avLst/>
            </a:prstGeom>
            <a:solidFill>
              <a:srgbClr val="336699"/>
            </a:solidFill>
            <a:ln w="3175">
              <a:solidFill>
                <a:schemeClr val="bg1"/>
              </a:solidFill>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5" name="Freeform 174">
              <a:extLst>
                <a:ext uri="{FF2B5EF4-FFF2-40B4-BE49-F238E27FC236}">
                  <a16:creationId xmlns:a16="http://schemas.microsoft.com/office/drawing/2014/main" id="{176D1C9A-B4F5-4255-8015-5BEE1B6F0660}"/>
                </a:ext>
              </a:extLst>
            </p:cNvPr>
            <p:cNvSpPr>
              <a:spLocks noEditPoints="1"/>
            </p:cNvSpPr>
            <p:nvPr/>
          </p:nvSpPr>
          <p:spPr bwMode="auto">
            <a:xfrm>
              <a:off x="3839195" y="5177800"/>
              <a:ext cx="165389" cy="166979"/>
            </a:xfrm>
            <a:custGeom>
              <a:avLst/>
              <a:gdLst/>
              <a:ahLst/>
              <a:cxnLst>
                <a:cxn ang="0">
                  <a:pos x="0" y="78"/>
                </a:cxn>
                <a:cxn ang="0">
                  <a:pos x="77" y="0"/>
                </a:cxn>
                <a:cxn ang="0">
                  <a:pos x="72" y="6"/>
                </a:cxn>
                <a:cxn ang="0">
                  <a:pos x="53" y="40"/>
                </a:cxn>
                <a:cxn ang="0">
                  <a:pos x="42" y="52"/>
                </a:cxn>
                <a:cxn ang="0">
                  <a:pos x="5" y="51"/>
                </a:cxn>
                <a:cxn ang="0">
                  <a:pos x="72" y="6"/>
                </a:cxn>
                <a:cxn ang="0">
                  <a:pos x="56" y="47"/>
                </a:cxn>
                <a:cxn ang="0">
                  <a:pos x="51" y="47"/>
                </a:cxn>
                <a:cxn ang="0">
                  <a:pos x="53" y="43"/>
                </a:cxn>
                <a:cxn ang="0">
                  <a:pos x="60" y="47"/>
                </a:cxn>
                <a:cxn ang="0">
                  <a:pos x="27" y="43"/>
                </a:cxn>
                <a:cxn ang="0">
                  <a:pos x="21" y="43"/>
                </a:cxn>
                <a:cxn ang="0">
                  <a:pos x="25" y="37"/>
                </a:cxn>
                <a:cxn ang="0">
                  <a:pos x="5" y="54"/>
                </a:cxn>
                <a:cxn ang="0">
                  <a:pos x="16" y="44"/>
                </a:cxn>
                <a:cxn ang="0">
                  <a:pos x="24" y="51"/>
                </a:cxn>
                <a:cxn ang="0">
                  <a:pos x="34" y="47"/>
                </a:cxn>
                <a:cxn ang="0">
                  <a:pos x="5" y="66"/>
                </a:cxn>
                <a:cxn ang="0">
                  <a:pos x="54" y="66"/>
                </a:cxn>
                <a:cxn ang="0">
                  <a:pos x="46" y="50"/>
                </a:cxn>
                <a:cxn ang="0">
                  <a:pos x="54" y="55"/>
                </a:cxn>
                <a:cxn ang="0">
                  <a:pos x="62" y="49"/>
                </a:cxn>
                <a:cxn ang="0">
                  <a:pos x="72" y="66"/>
                </a:cxn>
                <a:cxn ang="0">
                  <a:pos x="54" y="18"/>
                </a:cxn>
                <a:cxn ang="0">
                  <a:pos x="61" y="22"/>
                </a:cxn>
                <a:cxn ang="0">
                  <a:pos x="68" y="31"/>
                </a:cxn>
                <a:cxn ang="0">
                  <a:pos x="45" y="36"/>
                </a:cxn>
                <a:cxn ang="0">
                  <a:pos x="43" y="26"/>
                </a:cxn>
                <a:cxn ang="0">
                  <a:pos x="48" y="24"/>
                </a:cxn>
                <a:cxn ang="0">
                  <a:pos x="43" y="12"/>
                </a:cxn>
                <a:cxn ang="0">
                  <a:pos x="41" y="9"/>
                </a:cxn>
                <a:cxn ang="0">
                  <a:pos x="43" y="12"/>
                </a:cxn>
                <a:cxn ang="0">
                  <a:pos x="30" y="22"/>
                </a:cxn>
                <a:cxn ang="0">
                  <a:pos x="33" y="20"/>
                </a:cxn>
                <a:cxn ang="0">
                  <a:pos x="35" y="16"/>
                </a:cxn>
                <a:cxn ang="0">
                  <a:pos x="34" y="12"/>
                </a:cxn>
                <a:cxn ang="0">
                  <a:pos x="35" y="16"/>
                </a:cxn>
                <a:cxn ang="0">
                  <a:pos x="37" y="28"/>
                </a:cxn>
                <a:cxn ang="0">
                  <a:pos x="33" y="29"/>
                </a:cxn>
                <a:cxn ang="0">
                  <a:pos x="49" y="16"/>
                </a:cxn>
                <a:cxn ang="0">
                  <a:pos x="50" y="12"/>
                </a:cxn>
                <a:cxn ang="0">
                  <a:pos x="49" y="16"/>
                </a:cxn>
                <a:cxn ang="0">
                  <a:pos x="42" y="14"/>
                </a:cxn>
                <a:cxn ang="0">
                  <a:pos x="46" y="23"/>
                </a:cxn>
                <a:cxn ang="0">
                  <a:pos x="42" y="26"/>
                </a:cxn>
                <a:cxn ang="0">
                  <a:pos x="35" y="21"/>
                </a:cxn>
              </a:cxnLst>
              <a:rect l="0" t="0" r="r" b="b"/>
              <a:pathLst>
                <a:path w="77" h="78">
                  <a:moveTo>
                    <a:pt x="0" y="0"/>
                  </a:moveTo>
                  <a:cubicBezTo>
                    <a:pt x="0" y="78"/>
                    <a:pt x="0" y="78"/>
                    <a:pt x="0" y="78"/>
                  </a:cubicBezTo>
                  <a:cubicBezTo>
                    <a:pt x="77" y="78"/>
                    <a:pt x="77" y="78"/>
                    <a:pt x="77" y="78"/>
                  </a:cubicBezTo>
                  <a:cubicBezTo>
                    <a:pt x="77" y="0"/>
                    <a:pt x="77" y="0"/>
                    <a:pt x="77" y="0"/>
                  </a:cubicBezTo>
                  <a:lnTo>
                    <a:pt x="0" y="0"/>
                  </a:lnTo>
                  <a:close/>
                  <a:moveTo>
                    <a:pt x="72" y="6"/>
                  </a:moveTo>
                  <a:cubicBezTo>
                    <a:pt x="72" y="54"/>
                    <a:pt x="72" y="54"/>
                    <a:pt x="72" y="54"/>
                  </a:cubicBezTo>
                  <a:cubicBezTo>
                    <a:pt x="66" y="48"/>
                    <a:pt x="57" y="40"/>
                    <a:pt x="53" y="40"/>
                  </a:cubicBezTo>
                  <a:cubicBezTo>
                    <a:pt x="53" y="40"/>
                    <a:pt x="53" y="40"/>
                    <a:pt x="53" y="40"/>
                  </a:cubicBezTo>
                  <a:cubicBezTo>
                    <a:pt x="50" y="41"/>
                    <a:pt x="45" y="48"/>
                    <a:pt x="42" y="52"/>
                  </a:cubicBezTo>
                  <a:cubicBezTo>
                    <a:pt x="35" y="43"/>
                    <a:pt x="27" y="35"/>
                    <a:pt x="25" y="35"/>
                  </a:cubicBezTo>
                  <a:cubicBezTo>
                    <a:pt x="22" y="34"/>
                    <a:pt x="11" y="45"/>
                    <a:pt x="5" y="51"/>
                  </a:cubicBezTo>
                  <a:cubicBezTo>
                    <a:pt x="5" y="6"/>
                    <a:pt x="5" y="6"/>
                    <a:pt x="5" y="6"/>
                  </a:cubicBezTo>
                  <a:lnTo>
                    <a:pt x="72" y="6"/>
                  </a:lnTo>
                  <a:close/>
                  <a:moveTo>
                    <a:pt x="60" y="47"/>
                  </a:moveTo>
                  <a:cubicBezTo>
                    <a:pt x="56" y="47"/>
                    <a:pt x="56" y="47"/>
                    <a:pt x="56" y="47"/>
                  </a:cubicBezTo>
                  <a:cubicBezTo>
                    <a:pt x="54" y="52"/>
                    <a:pt x="54" y="52"/>
                    <a:pt x="54" y="52"/>
                  </a:cubicBezTo>
                  <a:cubicBezTo>
                    <a:pt x="51" y="47"/>
                    <a:pt x="51" y="47"/>
                    <a:pt x="51" y="47"/>
                  </a:cubicBezTo>
                  <a:cubicBezTo>
                    <a:pt x="48" y="48"/>
                    <a:pt x="48" y="48"/>
                    <a:pt x="48" y="48"/>
                  </a:cubicBezTo>
                  <a:cubicBezTo>
                    <a:pt x="50" y="45"/>
                    <a:pt x="52" y="43"/>
                    <a:pt x="53" y="43"/>
                  </a:cubicBezTo>
                  <a:cubicBezTo>
                    <a:pt x="53" y="43"/>
                    <a:pt x="53" y="43"/>
                    <a:pt x="53" y="43"/>
                  </a:cubicBezTo>
                  <a:cubicBezTo>
                    <a:pt x="54" y="43"/>
                    <a:pt x="57" y="45"/>
                    <a:pt x="60" y="47"/>
                  </a:cubicBezTo>
                  <a:close/>
                  <a:moveTo>
                    <a:pt x="33" y="45"/>
                  </a:moveTo>
                  <a:cubicBezTo>
                    <a:pt x="27" y="43"/>
                    <a:pt x="27" y="43"/>
                    <a:pt x="27" y="43"/>
                  </a:cubicBezTo>
                  <a:cubicBezTo>
                    <a:pt x="24" y="49"/>
                    <a:pt x="24" y="49"/>
                    <a:pt x="24" y="49"/>
                  </a:cubicBezTo>
                  <a:cubicBezTo>
                    <a:pt x="21" y="43"/>
                    <a:pt x="21" y="43"/>
                    <a:pt x="21" y="43"/>
                  </a:cubicBezTo>
                  <a:cubicBezTo>
                    <a:pt x="17" y="43"/>
                    <a:pt x="17" y="43"/>
                    <a:pt x="17" y="43"/>
                  </a:cubicBezTo>
                  <a:cubicBezTo>
                    <a:pt x="21" y="39"/>
                    <a:pt x="24" y="37"/>
                    <a:pt x="25" y="37"/>
                  </a:cubicBezTo>
                  <a:cubicBezTo>
                    <a:pt x="26" y="37"/>
                    <a:pt x="29" y="40"/>
                    <a:pt x="33" y="45"/>
                  </a:cubicBezTo>
                  <a:close/>
                  <a:moveTo>
                    <a:pt x="5" y="54"/>
                  </a:moveTo>
                  <a:cubicBezTo>
                    <a:pt x="5" y="54"/>
                    <a:pt x="5" y="54"/>
                    <a:pt x="5" y="54"/>
                  </a:cubicBezTo>
                  <a:cubicBezTo>
                    <a:pt x="9" y="51"/>
                    <a:pt x="13" y="47"/>
                    <a:pt x="16" y="44"/>
                  </a:cubicBezTo>
                  <a:cubicBezTo>
                    <a:pt x="20" y="44"/>
                    <a:pt x="20" y="44"/>
                    <a:pt x="20" y="44"/>
                  </a:cubicBezTo>
                  <a:cubicBezTo>
                    <a:pt x="24" y="51"/>
                    <a:pt x="24" y="51"/>
                    <a:pt x="24" y="51"/>
                  </a:cubicBezTo>
                  <a:cubicBezTo>
                    <a:pt x="28" y="44"/>
                    <a:pt x="28" y="44"/>
                    <a:pt x="28" y="44"/>
                  </a:cubicBezTo>
                  <a:cubicBezTo>
                    <a:pt x="34" y="47"/>
                    <a:pt x="34" y="47"/>
                    <a:pt x="34" y="47"/>
                  </a:cubicBezTo>
                  <a:cubicBezTo>
                    <a:pt x="39" y="52"/>
                    <a:pt x="45" y="59"/>
                    <a:pt x="51" y="66"/>
                  </a:cubicBezTo>
                  <a:cubicBezTo>
                    <a:pt x="5" y="66"/>
                    <a:pt x="5" y="66"/>
                    <a:pt x="5" y="66"/>
                  </a:cubicBezTo>
                  <a:lnTo>
                    <a:pt x="5" y="54"/>
                  </a:lnTo>
                  <a:close/>
                  <a:moveTo>
                    <a:pt x="54" y="66"/>
                  </a:moveTo>
                  <a:cubicBezTo>
                    <a:pt x="51" y="63"/>
                    <a:pt x="48" y="58"/>
                    <a:pt x="44" y="54"/>
                  </a:cubicBezTo>
                  <a:cubicBezTo>
                    <a:pt x="45" y="52"/>
                    <a:pt x="46" y="51"/>
                    <a:pt x="46" y="50"/>
                  </a:cubicBezTo>
                  <a:cubicBezTo>
                    <a:pt x="50" y="49"/>
                    <a:pt x="50" y="49"/>
                    <a:pt x="50" y="49"/>
                  </a:cubicBezTo>
                  <a:cubicBezTo>
                    <a:pt x="54" y="55"/>
                    <a:pt x="54" y="55"/>
                    <a:pt x="54" y="55"/>
                  </a:cubicBezTo>
                  <a:cubicBezTo>
                    <a:pt x="57" y="48"/>
                    <a:pt x="57" y="48"/>
                    <a:pt x="57" y="48"/>
                  </a:cubicBezTo>
                  <a:cubicBezTo>
                    <a:pt x="62" y="49"/>
                    <a:pt x="62" y="49"/>
                    <a:pt x="62" y="49"/>
                  </a:cubicBezTo>
                  <a:cubicBezTo>
                    <a:pt x="65" y="51"/>
                    <a:pt x="69" y="54"/>
                    <a:pt x="72" y="57"/>
                  </a:cubicBezTo>
                  <a:cubicBezTo>
                    <a:pt x="72" y="66"/>
                    <a:pt x="72" y="66"/>
                    <a:pt x="72" y="66"/>
                  </a:cubicBezTo>
                  <a:lnTo>
                    <a:pt x="54" y="66"/>
                  </a:lnTo>
                  <a:close/>
                  <a:moveTo>
                    <a:pt x="54" y="18"/>
                  </a:moveTo>
                  <a:cubicBezTo>
                    <a:pt x="57" y="18"/>
                    <a:pt x="59" y="20"/>
                    <a:pt x="60" y="22"/>
                  </a:cubicBezTo>
                  <a:cubicBezTo>
                    <a:pt x="60" y="22"/>
                    <a:pt x="61" y="22"/>
                    <a:pt x="61" y="22"/>
                  </a:cubicBezTo>
                  <a:cubicBezTo>
                    <a:pt x="64" y="22"/>
                    <a:pt x="66" y="24"/>
                    <a:pt x="66" y="27"/>
                  </a:cubicBezTo>
                  <a:cubicBezTo>
                    <a:pt x="67" y="28"/>
                    <a:pt x="68" y="29"/>
                    <a:pt x="68" y="31"/>
                  </a:cubicBezTo>
                  <a:cubicBezTo>
                    <a:pt x="68" y="34"/>
                    <a:pt x="66" y="36"/>
                    <a:pt x="64" y="36"/>
                  </a:cubicBezTo>
                  <a:cubicBezTo>
                    <a:pt x="45" y="36"/>
                    <a:pt x="45" y="36"/>
                    <a:pt x="45" y="36"/>
                  </a:cubicBezTo>
                  <a:cubicBezTo>
                    <a:pt x="42" y="36"/>
                    <a:pt x="40" y="34"/>
                    <a:pt x="40" y="31"/>
                  </a:cubicBezTo>
                  <a:cubicBezTo>
                    <a:pt x="40" y="29"/>
                    <a:pt x="41" y="27"/>
                    <a:pt x="43" y="26"/>
                  </a:cubicBezTo>
                  <a:cubicBezTo>
                    <a:pt x="44" y="25"/>
                    <a:pt x="45" y="23"/>
                    <a:pt x="47" y="23"/>
                  </a:cubicBezTo>
                  <a:cubicBezTo>
                    <a:pt x="47" y="23"/>
                    <a:pt x="47" y="23"/>
                    <a:pt x="48" y="24"/>
                  </a:cubicBezTo>
                  <a:cubicBezTo>
                    <a:pt x="48" y="20"/>
                    <a:pt x="51" y="18"/>
                    <a:pt x="54" y="18"/>
                  </a:cubicBezTo>
                  <a:close/>
                  <a:moveTo>
                    <a:pt x="43" y="12"/>
                  </a:moveTo>
                  <a:cubicBezTo>
                    <a:pt x="41" y="12"/>
                    <a:pt x="41" y="12"/>
                    <a:pt x="41" y="12"/>
                  </a:cubicBezTo>
                  <a:cubicBezTo>
                    <a:pt x="41" y="9"/>
                    <a:pt x="41" y="9"/>
                    <a:pt x="41" y="9"/>
                  </a:cubicBezTo>
                  <a:cubicBezTo>
                    <a:pt x="43" y="9"/>
                    <a:pt x="43" y="9"/>
                    <a:pt x="43" y="9"/>
                  </a:cubicBezTo>
                  <a:lnTo>
                    <a:pt x="43" y="12"/>
                  </a:lnTo>
                  <a:close/>
                  <a:moveTo>
                    <a:pt x="33" y="22"/>
                  </a:moveTo>
                  <a:cubicBezTo>
                    <a:pt x="30" y="22"/>
                    <a:pt x="30" y="22"/>
                    <a:pt x="30" y="22"/>
                  </a:cubicBezTo>
                  <a:cubicBezTo>
                    <a:pt x="30" y="20"/>
                    <a:pt x="30" y="20"/>
                    <a:pt x="30" y="20"/>
                  </a:cubicBezTo>
                  <a:cubicBezTo>
                    <a:pt x="33" y="20"/>
                    <a:pt x="33" y="20"/>
                    <a:pt x="33" y="20"/>
                  </a:cubicBezTo>
                  <a:lnTo>
                    <a:pt x="33" y="22"/>
                  </a:lnTo>
                  <a:close/>
                  <a:moveTo>
                    <a:pt x="35" y="16"/>
                  </a:moveTo>
                  <a:cubicBezTo>
                    <a:pt x="33" y="13"/>
                    <a:pt x="33" y="13"/>
                    <a:pt x="33" y="13"/>
                  </a:cubicBezTo>
                  <a:cubicBezTo>
                    <a:pt x="34" y="12"/>
                    <a:pt x="34" y="12"/>
                    <a:pt x="34" y="12"/>
                  </a:cubicBezTo>
                  <a:cubicBezTo>
                    <a:pt x="37" y="14"/>
                    <a:pt x="37" y="14"/>
                    <a:pt x="37" y="14"/>
                  </a:cubicBezTo>
                  <a:lnTo>
                    <a:pt x="35" y="16"/>
                  </a:lnTo>
                  <a:close/>
                  <a:moveTo>
                    <a:pt x="35" y="27"/>
                  </a:moveTo>
                  <a:cubicBezTo>
                    <a:pt x="37" y="28"/>
                    <a:pt x="37" y="28"/>
                    <a:pt x="37" y="28"/>
                  </a:cubicBezTo>
                  <a:cubicBezTo>
                    <a:pt x="34" y="31"/>
                    <a:pt x="34" y="31"/>
                    <a:pt x="34" y="31"/>
                  </a:cubicBezTo>
                  <a:cubicBezTo>
                    <a:pt x="33" y="29"/>
                    <a:pt x="33" y="29"/>
                    <a:pt x="33" y="29"/>
                  </a:cubicBezTo>
                  <a:lnTo>
                    <a:pt x="35" y="27"/>
                  </a:lnTo>
                  <a:close/>
                  <a:moveTo>
                    <a:pt x="49" y="16"/>
                  </a:moveTo>
                  <a:cubicBezTo>
                    <a:pt x="48" y="14"/>
                    <a:pt x="48" y="14"/>
                    <a:pt x="48" y="14"/>
                  </a:cubicBezTo>
                  <a:cubicBezTo>
                    <a:pt x="50" y="12"/>
                    <a:pt x="50" y="12"/>
                    <a:pt x="50" y="12"/>
                  </a:cubicBezTo>
                  <a:cubicBezTo>
                    <a:pt x="52" y="13"/>
                    <a:pt x="52" y="13"/>
                    <a:pt x="52" y="13"/>
                  </a:cubicBezTo>
                  <a:lnTo>
                    <a:pt x="49" y="16"/>
                  </a:lnTo>
                  <a:close/>
                  <a:moveTo>
                    <a:pt x="35" y="21"/>
                  </a:moveTo>
                  <a:cubicBezTo>
                    <a:pt x="35" y="17"/>
                    <a:pt x="38" y="14"/>
                    <a:pt x="42" y="14"/>
                  </a:cubicBezTo>
                  <a:cubicBezTo>
                    <a:pt x="45" y="14"/>
                    <a:pt x="48" y="16"/>
                    <a:pt x="49" y="18"/>
                  </a:cubicBezTo>
                  <a:cubicBezTo>
                    <a:pt x="48" y="19"/>
                    <a:pt x="47" y="21"/>
                    <a:pt x="46" y="23"/>
                  </a:cubicBezTo>
                  <a:cubicBezTo>
                    <a:pt x="46" y="23"/>
                    <a:pt x="46" y="23"/>
                    <a:pt x="45" y="23"/>
                  </a:cubicBezTo>
                  <a:cubicBezTo>
                    <a:pt x="44" y="23"/>
                    <a:pt x="42" y="24"/>
                    <a:pt x="42" y="26"/>
                  </a:cubicBezTo>
                  <a:cubicBezTo>
                    <a:pt x="40" y="26"/>
                    <a:pt x="39" y="27"/>
                    <a:pt x="39" y="28"/>
                  </a:cubicBezTo>
                  <a:cubicBezTo>
                    <a:pt x="36" y="26"/>
                    <a:pt x="35" y="24"/>
                    <a:pt x="35" y="21"/>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6" name="Rectangle 52">
              <a:extLst>
                <a:ext uri="{FF2B5EF4-FFF2-40B4-BE49-F238E27FC236}">
                  <a16:creationId xmlns:a16="http://schemas.microsoft.com/office/drawing/2014/main" id="{942CC39A-87BD-4493-BF35-70C424A2259F}"/>
                </a:ext>
              </a:extLst>
            </p:cNvPr>
            <p:cNvSpPr>
              <a:spLocks noChangeArrowheads="1"/>
            </p:cNvSpPr>
            <p:nvPr/>
          </p:nvSpPr>
          <p:spPr bwMode="auto">
            <a:xfrm>
              <a:off x="868027" y="5042214"/>
              <a:ext cx="436033" cy="440267"/>
            </a:xfrm>
            <a:prstGeom prst="roundRect">
              <a:avLst/>
            </a:prstGeom>
            <a:solidFill>
              <a:srgbClr val="336699"/>
            </a:solidFill>
            <a:ln w="3175">
              <a:solidFill>
                <a:schemeClr val="bg1"/>
              </a:solidFill>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 name="Freeform 54">
              <a:extLst>
                <a:ext uri="{FF2B5EF4-FFF2-40B4-BE49-F238E27FC236}">
                  <a16:creationId xmlns:a16="http://schemas.microsoft.com/office/drawing/2014/main" id="{D4FA6AFE-7793-4D52-BD32-D8670DF1DE28}"/>
                </a:ext>
              </a:extLst>
            </p:cNvPr>
            <p:cNvSpPr>
              <a:spLocks noEditPoints="1"/>
            </p:cNvSpPr>
            <p:nvPr/>
          </p:nvSpPr>
          <p:spPr bwMode="auto">
            <a:xfrm>
              <a:off x="966153" y="5178265"/>
              <a:ext cx="231314" cy="157583"/>
            </a:xfrm>
            <a:custGeom>
              <a:avLst/>
              <a:gdLst/>
              <a:ahLst/>
              <a:cxnLst>
                <a:cxn ang="0">
                  <a:pos x="86" y="36"/>
                </a:cxn>
                <a:cxn ang="0">
                  <a:pos x="86" y="6"/>
                </a:cxn>
                <a:cxn ang="0">
                  <a:pos x="118" y="65"/>
                </a:cxn>
                <a:cxn ang="0">
                  <a:pos x="106" y="63"/>
                </a:cxn>
                <a:cxn ang="0">
                  <a:pos x="89" y="65"/>
                </a:cxn>
                <a:cxn ang="0">
                  <a:pos x="77" y="63"/>
                </a:cxn>
                <a:cxn ang="0">
                  <a:pos x="60" y="65"/>
                </a:cxn>
                <a:cxn ang="0">
                  <a:pos x="48" y="63"/>
                </a:cxn>
                <a:cxn ang="0">
                  <a:pos x="32" y="65"/>
                </a:cxn>
                <a:cxn ang="0">
                  <a:pos x="19" y="63"/>
                </a:cxn>
                <a:cxn ang="0">
                  <a:pos x="10" y="69"/>
                </a:cxn>
                <a:cxn ang="0">
                  <a:pos x="5" y="76"/>
                </a:cxn>
                <a:cxn ang="0">
                  <a:pos x="46" y="73"/>
                </a:cxn>
                <a:cxn ang="0">
                  <a:pos x="104" y="73"/>
                </a:cxn>
                <a:cxn ang="0">
                  <a:pos x="119" y="65"/>
                </a:cxn>
                <a:cxn ang="0">
                  <a:pos x="118" y="53"/>
                </a:cxn>
                <a:cxn ang="0">
                  <a:pos x="106" y="52"/>
                </a:cxn>
                <a:cxn ang="0">
                  <a:pos x="89" y="53"/>
                </a:cxn>
                <a:cxn ang="0">
                  <a:pos x="77" y="51"/>
                </a:cxn>
                <a:cxn ang="0">
                  <a:pos x="60" y="53"/>
                </a:cxn>
                <a:cxn ang="0">
                  <a:pos x="48" y="51"/>
                </a:cxn>
                <a:cxn ang="0">
                  <a:pos x="32" y="53"/>
                </a:cxn>
                <a:cxn ang="0">
                  <a:pos x="19" y="51"/>
                </a:cxn>
                <a:cxn ang="0">
                  <a:pos x="10" y="57"/>
                </a:cxn>
                <a:cxn ang="0">
                  <a:pos x="5" y="64"/>
                </a:cxn>
                <a:cxn ang="0">
                  <a:pos x="46" y="61"/>
                </a:cxn>
                <a:cxn ang="0">
                  <a:pos x="104" y="61"/>
                </a:cxn>
                <a:cxn ang="0">
                  <a:pos x="119" y="54"/>
                </a:cxn>
                <a:cxn ang="0">
                  <a:pos x="106" y="40"/>
                </a:cxn>
                <a:cxn ang="0">
                  <a:pos x="15" y="12"/>
                </a:cxn>
                <a:cxn ang="0">
                  <a:pos x="17" y="25"/>
                </a:cxn>
                <a:cxn ang="0">
                  <a:pos x="5" y="47"/>
                </a:cxn>
                <a:cxn ang="0">
                  <a:pos x="15" y="53"/>
                </a:cxn>
                <a:cxn ang="0">
                  <a:pos x="18" y="48"/>
                </a:cxn>
                <a:cxn ang="0">
                  <a:pos x="45" y="52"/>
                </a:cxn>
                <a:cxn ang="0">
                  <a:pos x="46" y="48"/>
                </a:cxn>
                <a:cxn ang="0">
                  <a:pos x="73" y="52"/>
                </a:cxn>
                <a:cxn ang="0">
                  <a:pos x="75" y="48"/>
                </a:cxn>
                <a:cxn ang="0">
                  <a:pos x="102" y="52"/>
                </a:cxn>
                <a:cxn ang="0">
                  <a:pos x="104" y="48"/>
                </a:cxn>
                <a:cxn ang="0">
                  <a:pos x="119" y="50"/>
                </a:cxn>
                <a:cxn ang="0">
                  <a:pos x="106" y="40"/>
                </a:cxn>
              </a:cxnLst>
              <a:rect l="0" t="0" r="r" b="b"/>
              <a:pathLst>
                <a:path w="119" h="81">
                  <a:moveTo>
                    <a:pt x="101" y="21"/>
                  </a:moveTo>
                  <a:cubicBezTo>
                    <a:pt x="101" y="29"/>
                    <a:pt x="94" y="36"/>
                    <a:pt x="86" y="36"/>
                  </a:cubicBezTo>
                  <a:cubicBezTo>
                    <a:pt x="78" y="36"/>
                    <a:pt x="71" y="29"/>
                    <a:pt x="71" y="21"/>
                  </a:cubicBezTo>
                  <a:cubicBezTo>
                    <a:pt x="71" y="12"/>
                    <a:pt x="78" y="6"/>
                    <a:pt x="86" y="6"/>
                  </a:cubicBezTo>
                  <a:cubicBezTo>
                    <a:pt x="94" y="6"/>
                    <a:pt x="101" y="12"/>
                    <a:pt x="101" y="21"/>
                  </a:cubicBezTo>
                  <a:close/>
                  <a:moveTo>
                    <a:pt x="118" y="65"/>
                  </a:moveTo>
                  <a:cubicBezTo>
                    <a:pt x="113" y="63"/>
                    <a:pt x="107" y="61"/>
                    <a:pt x="106" y="62"/>
                  </a:cubicBezTo>
                  <a:cubicBezTo>
                    <a:pt x="106" y="62"/>
                    <a:pt x="106" y="63"/>
                    <a:pt x="106" y="63"/>
                  </a:cubicBezTo>
                  <a:cubicBezTo>
                    <a:pt x="106" y="65"/>
                    <a:pt x="105" y="66"/>
                    <a:pt x="104" y="67"/>
                  </a:cubicBezTo>
                  <a:cubicBezTo>
                    <a:pt x="101" y="69"/>
                    <a:pt x="96" y="67"/>
                    <a:pt x="89" y="65"/>
                  </a:cubicBezTo>
                  <a:cubicBezTo>
                    <a:pt x="85" y="63"/>
                    <a:pt x="79" y="61"/>
                    <a:pt x="77" y="62"/>
                  </a:cubicBezTo>
                  <a:cubicBezTo>
                    <a:pt x="77" y="62"/>
                    <a:pt x="77" y="63"/>
                    <a:pt x="77" y="63"/>
                  </a:cubicBezTo>
                  <a:cubicBezTo>
                    <a:pt x="77" y="65"/>
                    <a:pt x="76" y="66"/>
                    <a:pt x="75" y="67"/>
                  </a:cubicBezTo>
                  <a:cubicBezTo>
                    <a:pt x="72" y="69"/>
                    <a:pt x="67" y="67"/>
                    <a:pt x="60" y="65"/>
                  </a:cubicBezTo>
                  <a:cubicBezTo>
                    <a:pt x="56" y="63"/>
                    <a:pt x="50" y="61"/>
                    <a:pt x="48" y="62"/>
                  </a:cubicBezTo>
                  <a:cubicBezTo>
                    <a:pt x="48" y="62"/>
                    <a:pt x="48" y="63"/>
                    <a:pt x="48" y="63"/>
                  </a:cubicBezTo>
                  <a:cubicBezTo>
                    <a:pt x="48" y="65"/>
                    <a:pt x="47" y="66"/>
                    <a:pt x="46" y="67"/>
                  </a:cubicBezTo>
                  <a:cubicBezTo>
                    <a:pt x="44" y="69"/>
                    <a:pt x="38" y="67"/>
                    <a:pt x="32" y="65"/>
                  </a:cubicBezTo>
                  <a:cubicBezTo>
                    <a:pt x="27" y="63"/>
                    <a:pt x="21" y="61"/>
                    <a:pt x="20" y="62"/>
                  </a:cubicBezTo>
                  <a:cubicBezTo>
                    <a:pt x="19" y="62"/>
                    <a:pt x="19" y="63"/>
                    <a:pt x="19" y="63"/>
                  </a:cubicBezTo>
                  <a:cubicBezTo>
                    <a:pt x="19" y="65"/>
                    <a:pt x="19" y="66"/>
                    <a:pt x="17" y="67"/>
                  </a:cubicBezTo>
                  <a:cubicBezTo>
                    <a:pt x="16" y="69"/>
                    <a:pt x="13" y="69"/>
                    <a:pt x="10" y="69"/>
                  </a:cubicBezTo>
                  <a:cubicBezTo>
                    <a:pt x="8" y="69"/>
                    <a:pt x="7" y="69"/>
                    <a:pt x="5" y="69"/>
                  </a:cubicBezTo>
                  <a:cubicBezTo>
                    <a:pt x="5" y="76"/>
                    <a:pt x="5" y="76"/>
                    <a:pt x="5" y="76"/>
                  </a:cubicBezTo>
                  <a:cubicBezTo>
                    <a:pt x="13" y="77"/>
                    <a:pt x="18" y="77"/>
                    <a:pt x="18" y="73"/>
                  </a:cubicBezTo>
                  <a:cubicBezTo>
                    <a:pt x="18" y="63"/>
                    <a:pt x="46" y="81"/>
                    <a:pt x="46" y="73"/>
                  </a:cubicBezTo>
                  <a:cubicBezTo>
                    <a:pt x="46" y="63"/>
                    <a:pt x="75" y="81"/>
                    <a:pt x="75" y="73"/>
                  </a:cubicBezTo>
                  <a:cubicBezTo>
                    <a:pt x="75" y="63"/>
                    <a:pt x="104" y="81"/>
                    <a:pt x="104" y="73"/>
                  </a:cubicBezTo>
                  <a:cubicBezTo>
                    <a:pt x="104" y="67"/>
                    <a:pt x="111" y="70"/>
                    <a:pt x="119" y="72"/>
                  </a:cubicBezTo>
                  <a:cubicBezTo>
                    <a:pt x="119" y="65"/>
                    <a:pt x="119" y="65"/>
                    <a:pt x="119" y="65"/>
                  </a:cubicBezTo>
                  <a:cubicBezTo>
                    <a:pt x="119" y="65"/>
                    <a:pt x="118" y="65"/>
                    <a:pt x="118" y="65"/>
                  </a:cubicBezTo>
                  <a:close/>
                  <a:moveTo>
                    <a:pt x="118" y="53"/>
                  </a:moveTo>
                  <a:cubicBezTo>
                    <a:pt x="113" y="52"/>
                    <a:pt x="107" y="50"/>
                    <a:pt x="106" y="51"/>
                  </a:cubicBezTo>
                  <a:cubicBezTo>
                    <a:pt x="106" y="51"/>
                    <a:pt x="106" y="51"/>
                    <a:pt x="106" y="52"/>
                  </a:cubicBezTo>
                  <a:cubicBezTo>
                    <a:pt x="106" y="53"/>
                    <a:pt x="105" y="54"/>
                    <a:pt x="104" y="55"/>
                  </a:cubicBezTo>
                  <a:cubicBezTo>
                    <a:pt x="101" y="57"/>
                    <a:pt x="96" y="55"/>
                    <a:pt x="89" y="53"/>
                  </a:cubicBezTo>
                  <a:cubicBezTo>
                    <a:pt x="85" y="52"/>
                    <a:pt x="79" y="50"/>
                    <a:pt x="77" y="51"/>
                  </a:cubicBezTo>
                  <a:cubicBezTo>
                    <a:pt x="77" y="51"/>
                    <a:pt x="77" y="51"/>
                    <a:pt x="77" y="51"/>
                  </a:cubicBezTo>
                  <a:cubicBezTo>
                    <a:pt x="77" y="53"/>
                    <a:pt x="76" y="54"/>
                    <a:pt x="75" y="55"/>
                  </a:cubicBezTo>
                  <a:cubicBezTo>
                    <a:pt x="72" y="57"/>
                    <a:pt x="67" y="55"/>
                    <a:pt x="60" y="53"/>
                  </a:cubicBezTo>
                  <a:cubicBezTo>
                    <a:pt x="56" y="52"/>
                    <a:pt x="50" y="50"/>
                    <a:pt x="48" y="51"/>
                  </a:cubicBezTo>
                  <a:cubicBezTo>
                    <a:pt x="48" y="51"/>
                    <a:pt x="48" y="51"/>
                    <a:pt x="48" y="51"/>
                  </a:cubicBezTo>
                  <a:cubicBezTo>
                    <a:pt x="48" y="53"/>
                    <a:pt x="47" y="54"/>
                    <a:pt x="46" y="55"/>
                  </a:cubicBezTo>
                  <a:cubicBezTo>
                    <a:pt x="44" y="57"/>
                    <a:pt x="38" y="55"/>
                    <a:pt x="32" y="53"/>
                  </a:cubicBezTo>
                  <a:cubicBezTo>
                    <a:pt x="27" y="52"/>
                    <a:pt x="21" y="50"/>
                    <a:pt x="20" y="51"/>
                  </a:cubicBezTo>
                  <a:cubicBezTo>
                    <a:pt x="19" y="51"/>
                    <a:pt x="19" y="51"/>
                    <a:pt x="19" y="51"/>
                  </a:cubicBezTo>
                  <a:cubicBezTo>
                    <a:pt x="19" y="53"/>
                    <a:pt x="19" y="55"/>
                    <a:pt x="17" y="56"/>
                  </a:cubicBezTo>
                  <a:cubicBezTo>
                    <a:pt x="16" y="57"/>
                    <a:pt x="13" y="57"/>
                    <a:pt x="10" y="57"/>
                  </a:cubicBezTo>
                  <a:cubicBezTo>
                    <a:pt x="8" y="57"/>
                    <a:pt x="7" y="57"/>
                    <a:pt x="5" y="57"/>
                  </a:cubicBezTo>
                  <a:cubicBezTo>
                    <a:pt x="5" y="64"/>
                    <a:pt x="5" y="64"/>
                    <a:pt x="5" y="64"/>
                  </a:cubicBezTo>
                  <a:cubicBezTo>
                    <a:pt x="13" y="65"/>
                    <a:pt x="18" y="65"/>
                    <a:pt x="18" y="61"/>
                  </a:cubicBezTo>
                  <a:cubicBezTo>
                    <a:pt x="18" y="51"/>
                    <a:pt x="46" y="71"/>
                    <a:pt x="46" y="61"/>
                  </a:cubicBezTo>
                  <a:cubicBezTo>
                    <a:pt x="46" y="51"/>
                    <a:pt x="75" y="71"/>
                    <a:pt x="75" y="61"/>
                  </a:cubicBezTo>
                  <a:cubicBezTo>
                    <a:pt x="75" y="51"/>
                    <a:pt x="104" y="71"/>
                    <a:pt x="104" y="61"/>
                  </a:cubicBezTo>
                  <a:cubicBezTo>
                    <a:pt x="104" y="55"/>
                    <a:pt x="111" y="58"/>
                    <a:pt x="119" y="60"/>
                  </a:cubicBezTo>
                  <a:cubicBezTo>
                    <a:pt x="119" y="54"/>
                    <a:pt x="119" y="54"/>
                    <a:pt x="119" y="54"/>
                  </a:cubicBezTo>
                  <a:cubicBezTo>
                    <a:pt x="119" y="54"/>
                    <a:pt x="118" y="53"/>
                    <a:pt x="118" y="53"/>
                  </a:cubicBezTo>
                  <a:close/>
                  <a:moveTo>
                    <a:pt x="106" y="40"/>
                  </a:moveTo>
                  <a:cubicBezTo>
                    <a:pt x="102" y="43"/>
                    <a:pt x="86" y="56"/>
                    <a:pt x="65" y="28"/>
                  </a:cubicBezTo>
                  <a:cubicBezTo>
                    <a:pt x="45" y="0"/>
                    <a:pt x="15" y="12"/>
                    <a:pt x="15" y="12"/>
                  </a:cubicBezTo>
                  <a:cubicBezTo>
                    <a:pt x="15" y="12"/>
                    <a:pt x="0" y="17"/>
                    <a:pt x="5" y="24"/>
                  </a:cubicBezTo>
                  <a:cubicBezTo>
                    <a:pt x="9" y="30"/>
                    <a:pt x="17" y="25"/>
                    <a:pt x="17" y="25"/>
                  </a:cubicBezTo>
                  <a:cubicBezTo>
                    <a:pt x="36" y="14"/>
                    <a:pt x="49" y="29"/>
                    <a:pt x="49" y="29"/>
                  </a:cubicBezTo>
                  <a:cubicBezTo>
                    <a:pt x="5" y="47"/>
                    <a:pt x="5" y="47"/>
                    <a:pt x="5" y="47"/>
                  </a:cubicBezTo>
                  <a:cubicBezTo>
                    <a:pt x="5" y="54"/>
                    <a:pt x="5" y="54"/>
                    <a:pt x="5" y="54"/>
                  </a:cubicBezTo>
                  <a:cubicBezTo>
                    <a:pt x="10" y="54"/>
                    <a:pt x="13" y="54"/>
                    <a:pt x="15" y="53"/>
                  </a:cubicBezTo>
                  <a:cubicBezTo>
                    <a:pt x="16" y="53"/>
                    <a:pt x="16" y="52"/>
                    <a:pt x="16" y="51"/>
                  </a:cubicBezTo>
                  <a:cubicBezTo>
                    <a:pt x="16" y="50"/>
                    <a:pt x="17" y="49"/>
                    <a:pt x="18" y="48"/>
                  </a:cubicBezTo>
                  <a:cubicBezTo>
                    <a:pt x="20" y="46"/>
                    <a:pt x="26" y="48"/>
                    <a:pt x="33" y="50"/>
                  </a:cubicBezTo>
                  <a:cubicBezTo>
                    <a:pt x="37" y="51"/>
                    <a:pt x="43" y="53"/>
                    <a:pt x="45" y="52"/>
                  </a:cubicBezTo>
                  <a:cubicBezTo>
                    <a:pt x="45" y="52"/>
                    <a:pt x="45" y="52"/>
                    <a:pt x="45" y="51"/>
                  </a:cubicBezTo>
                  <a:cubicBezTo>
                    <a:pt x="45" y="50"/>
                    <a:pt x="46" y="49"/>
                    <a:pt x="46" y="48"/>
                  </a:cubicBezTo>
                  <a:cubicBezTo>
                    <a:pt x="49" y="46"/>
                    <a:pt x="55" y="48"/>
                    <a:pt x="61" y="50"/>
                  </a:cubicBezTo>
                  <a:cubicBezTo>
                    <a:pt x="66" y="51"/>
                    <a:pt x="72" y="53"/>
                    <a:pt x="73" y="52"/>
                  </a:cubicBezTo>
                  <a:cubicBezTo>
                    <a:pt x="73" y="52"/>
                    <a:pt x="74" y="52"/>
                    <a:pt x="74" y="51"/>
                  </a:cubicBezTo>
                  <a:cubicBezTo>
                    <a:pt x="74" y="50"/>
                    <a:pt x="75" y="49"/>
                    <a:pt x="75" y="48"/>
                  </a:cubicBezTo>
                  <a:cubicBezTo>
                    <a:pt x="78" y="46"/>
                    <a:pt x="84" y="48"/>
                    <a:pt x="90" y="50"/>
                  </a:cubicBezTo>
                  <a:cubicBezTo>
                    <a:pt x="95" y="51"/>
                    <a:pt x="101" y="53"/>
                    <a:pt x="102" y="52"/>
                  </a:cubicBezTo>
                  <a:cubicBezTo>
                    <a:pt x="102" y="52"/>
                    <a:pt x="102" y="52"/>
                    <a:pt x="102" y="51"/>
                  </a:cubicBezTo>
                  <a:cubicBezTo>
                    <a:pt x="102" y="50"/>
                    <a:pt x="103" y="49"/>
                    <a:pt x="104" y="48"/>
                  </a:cubicBezTo>
                  <a:cubicBezTo>
                    <a:pt x="107" y="46"/>
                    <a:pt x="112" y="48"/>
                    <a:pt x="119" y="50"/>
                  </a:cubicBezTo>
                  <a:cubicBezTo>
                    <a:pt x="119" y="50"/>
                    <a:pt x="119" y="50"/>
                    <a:pt x="119" y="50"/>
                  </a:cubicBezTo>
                  <a:cubicBezTo>
                    <a:pt x="119" y="44"/>
                    <a:pt x="119" y="44"/>
                    <a:pt x="119" y="44"/>
                  </a:cubicBezTo>
                  <a:cubicBezTo>
                    <a:pt x="115" y="38"/>
                    <a:pt x="110" y="38"/>
                    <a:pt x="106" y="40"/>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8" name="Rectangle 38">
              <a:extLst>
                <a:ext uri="{FF2B5EF4-FFF2-40B4-BE49-F238E27FC236}">
                  <a16:creationId xmlns:a16="http://schemas.microsoft.com/office/drawing/2014/main" id="{47CCDF9E-23E1-4D2C-9684-F83072409300}"/>
                </a:ext>
              </a:extLst>
            </p:cNvPr>
            <p:cNvSpPr>
              <a:spLocks noChangeArrowheads="1"/>
            </p:cNvSpPr>
            <p:nvPr/>
          </p:nvSpPr>
          <p:spPr bwMode="auto">
            <a:xfrm>
              <a:off x="1571168" y="5042214"/>
              <a:ext cx="438150" cy="440267"/>
            </a:xfrm>
            <a:prstGeom prst="roundRect">
              <a:avLst/>
            </a:prstGeom>
            <a:solidFill>
              <a:srgbClr val="336699"/>
            </a:solidFill>
            <a:ln w="3175">
              <a:solidFill>
                <a:schemeClr val="bg1"/>
              </a:solidFill>
              <a:miter lim="800000"/>
              <a:headEnd/>
              <a:tailEnd/>
            </a:ln>
          </p:spPr>
          <p:txBody>
            <a:bodyPr vert="horz" wrap="square" lIns="121920" tIns="60960" rIns="121920" bIns="60960" numCol="1" anchor="t" anchorCtr="0" compatLnSpc="1">
              <a:prstTxWarp prst="textNoShape">
                <a:avLst/>
              </a:prstTxWarp>
            </a:bodyPr>
            <a:lstStyle/>
            <a:p>
              <a:endParaRPr lang="en-US" sz="3200"/>
            </a:p>
          </p:txBody>
        </p:sp>
        <p:grpSp>
          <p:nvGrpSpPr>
            <p:cNvPr id="19" name="组合 18">
              <a:extLst>
                <a:ext uri="{FF2B5EF4-FFF2-40B4-BE49-F238E27FC236}">
                  <a16:creationId xmlns:a16="http://schemas.microsoft.com/office/drawing/2014/main" id="{B3351BCE-D045-4EDA-BF33-861779002E7A}"/>
                </a:ext>
              </a:extLst>
            </p:cNvPr>
            <p:cNvGrpSpPr/>
            <p:nvPr/>
          </p:nvGrpSpPr>
          <p:grpSpPr>
            <a:xfrm>
              <a:off x="1688923" y="5148630"/>
              <a:ext cx="179457" cy="200270"/>
              <a:chOff x="1659223" y="5115485"/>
              <a:chExt cx="238857" cy="266560"/>
            </a:xfrm>
          </p:grpSpPr>
          <p:sp>
            <p:nvSpPr>
              <p:cNvPr id="24" name="Freeform 40">
                <a:extLst>
                  <a:ext uri="{FF2B5EF4-FFF2-40B4-BE49-F238E27FC236}">
                    <a16:creationId xmlns:a16="http://schemas.microsoft.com/office/drawing/2014/main" id="{76CCFF9E-803F-48EE-A474-94D46E3725E2}"/>
                  </a:ext>
                </a:extLst>
              </p:cNvPr>
              <p:cNvSpPr>
                <a:spLocks/>
              </p:cNvSpPr>
              <p:nvPr/>
            </p:nvSpPr>
            <p:spPr bwMode="auto">
              <a:xfrm>
                <a:off x="1659223" y="5162764"/>
                <a:ext cx="58841" cy="114500"/>
              </a:xfrm>
              <a:custGeom>
                <a:avLst/>
                <a:gdLst/>
                <a:ahLst/>
                <a:cxnLst>
                  <a:cxn ang="0">
                    <a:pos x="25" y="0"/>
                  </a:cxn>
                  <a:cxn ang="0">
                    <a:pos x="9" y="53"/>
                  </a:cxn>
                  <a:cxn ang="0">
                    <a:pos x="28" y="44"/>
                  </a:cxn>
                  <a:cxn ang="0">
                    <a:pos x="25" y="0"/>
                  </a:cxn>
                </a:cxnLst>
                <a:rect l="0" t="0" r="r" b="b"/>
                <a:pathLst>
                  <a:path w="28" h="53">
                    <a:moveTo>
                      <a:pt x="25" y="0"/>
                    </a:moveTo>
                    <a:cubicBezTo>
                      <a:pt x="7" y="11"/>
                      <a:pt x="0" y="33"/>
                      <a:pt x="9" y="53"/>
                    </a:cubicBezTo>
                    <a:cubicBezTo>
                      <a:pt x="28" y="44"/>
                      <a:pt x="28" y="44"/>
                      <a:pt x="28" y="44"/>
                    </a:cubicBezTo>
                    <a:cubicBezTo>
                      <a:pt x="20" y="25"/>
                      <a:pt x="19" y="8"/>
                      <a:pt x="25" y="0"/>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5" name="Freeform 41">
                <a:extLst>
                  <a:ext uri="{FF2B5EF4-FFF2-40B4-BE49-F238E27FC236}">
                    <a16:creationId xmlns:a16="http://schemas.microsoft.com/office/drawing/2014/main" id="{65747617-F012-422A-916E-00A531B43BA1}"/>
                  </a:ext>
                </a:extLst>
              </p:cNvPr>
              <p:cNvSpPr>
                <a:spLocks/>
              </p:cNvSpPr>
              <p:nvPr/>
            </p:nvSpPr>
            <p:spPr bwMode="auto">
              <a:xfrm>
                <a:off x="1770572" y="5124960"/>
                <a:ext cx="104959" cy="77924"/>
              </a:xfrm>
              <a:custGeom>
                <a:avLst/>
                <a:gdLst/>
                <a:ahLst/>
                <a:cxnLst>
                  <a:cxn ang="0">
                    <a:pos x="32" y="36"/>
                  </a:cxn>
                  <a:cxn ang="0">
                    <a:pos x="49" y="28"/>
                  </a:cxn>
                  <a:cxn ang="0">
                    <a:pos x="0" y="5"/>
                  </a:cxn>
                  <a:cxn ang="0">
                    <a:pos x="32" y="36"/>
                  </a:cxn>
                </a:cxnLst>
                <a:rect l="0" t="0" r="r" b="b"/>
                <a:pathLst>
                  <a:path w="49" h="36">
                    <a:moveTo>
                      <a:pt x="32" y="36"/>
                    </a:moveTo>
                    <a:cubicBezTo>
                      <a:pt x="49" y="28"/>
                      <a:pt x="49" y="28"/>
                      <a:pt x="49" y="28"/>
                    </a:cubicBezTo>
                    <a:cubicBezTo>
                      <a:pt x="40" y="10"/>
                      <a:pt x="19" y="0"/>
                      <a:pt x="0" y="5"/>
                    </a:cubicBezTo>
                    <a:cubicBezTo>
                      <a:pt x="10" y="7"/>
                      <a:pt x="22" y="19"/>
                      <a:pt x="32" y="36"/>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6" name="Freeform 42">
                <a:extLst>
                  <a:ext uri="{FF2B5EF4-FFF2-40B4-BE49-F238E27FC236}">
                    <a16:creationId xmlns:a16="http://schemas.microsoft.com/office/drawing/2014/main" id="{BDFF5C6E-69D9-4352-8755-89317CEC9D98}"/>
                  </a:ext>
                </a:extLst>
              </p:cNvPr>
              <p:cNvSpPr>
                <a:spLocks/>
              </p:cNvSpPr>
              <p:nvPr/>
            </p:nvSpPr>
            <p:spPr bwMode="auto">
              <a:xfrm>
                <a:off x="1719290" y="5155373"/>
                <a:ext cx="50888" cy="95417"/>
              </a:xfrm>
              <a:custGeom>
                <a:avLst/>
                <a:gdLst/>
                <a:ahLst/>
                <a:cxnLst>
                  <a:cxn ang="0">
                    <a:pos x="9" y="45"/>
                  </a:cxn>
                  <a:cxn ang="0">
                    <a:pos x="24" y="38"/>
                  </a:cxn>
                  <a:cxn ang="0">
                    <a:pos x="6" y="0"/>
                  </a:cxn>
                  <a:cxn ang="0">
                    <a:pos x="9" y="45"/>
                  </a:cxn>
                </a:cxnLst>
                <a:rect l="0" t="0" r="r" b="b"/>
                <a:pathLst>
                  <a:path w="24" h="45">
                    <a:moveTo>
                      <a:pt x="9" y="45"/>
                    </a:moveTo>
                    <a:cubicBezTo>
                      <a:pt x="24" y="38"/>
                      <a:pt x="24" y="38"/>
                      <a:pt x="24" y="38"/>
                    </a:cubicBezTo>
                    <a:cubicBezTo>
                      <a:pt x="6" y="0"/>
                      <a:pt x="6" y="0"/>
                      <a:pt x="6" y="0"/>
                    </a:cubicBezTo>
                    <a:cubicBezTo>
                      <a:pt x="0" y="7"/>
                      <a:pt x="2" y="26"/>
                      <a:pt x="9" y="45"/>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7" name="Freeform 43">
                <a:extLst>
                  <a:ext uri="{FF2B5EF4-FFF2-40B4-BE49-F238E27FC236}">
                    <a16:creationId xmlns:a16="http://schemas.microsoft.com/office/drawing/2014/main" id="{DF1FFA0D-FB70-4A4C-9D75-DE2744113652}"/>
                  </a:ext>
                </a:extLst>
              </p:cNvPr>
              <p:cNvSpPr>
                <a:spLocks/>
              </p:cNvSpPr>
              <p:nvPr/>
            </p:nvSpPr>
            <p:spPr bwMode="auto">
              <a:xfrm>
                <a:off x="1748375" y="5141094"/>
                <a:ext cx="73153" cy="85875"/>
              </a:xfrm>
              <a:custGeom>
                <a:avLst/>
                <a:gdLst/>
                <a:ahLst/>
                <a:cxnLst>
                  <a:cxn ang="0">
                    <a:pos x="34" y="33"/>
                  </a:cxn>
                  <a:cxn ang="0">
                    <a:pos x="0" y="3"/>
                  </a:cxn>
                  <a:cxn ang="0">
                    <a:pos x="18" y="40"/>
                  </a:cxn>
                  <a:cxn ang="0">
                    <a:pos x="34" y="33"/>
                  </a:cxn>
                </a:cxnLst>
                <a:rect l="0" t="0" r="r" b="b"/>
                <a:pathLst>
                  <a:path w="34" h="40">
                    <a:moveTo>
                      <a:pt x="34" y="33"/>
                    </a:moveTo>
                    <a:cubicBezTo>
                      <a:pt x="24" y="14"/>
                      <a:pt x="9" y="0"/>
                      <a:pt x="0" y="3"/>
                    </a:cubicBezTo>
                    <a:cubicBezTo>
                      <a:pt x="18" y="40"/>
                      <a:pt x="18" y="40"/>
                      <a:pt x="18" y="40"/>
                    </a:cubicBezTo>
                    <a:lnTo>
                      <a:pt x="34" y="33"/>
                    </a:ln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8" name="Freeform 44">
                <a:extLst>
                  <a:ext uri="{FF2B5EF4-FFF2-40B4-BE49-F238E27FC236}">
                    <a16:creationId xmlns:a16="http://schemas.microsoft.com/office/drawing/2014/main" id="{90A7AD96-03E9-4EB6-8041-1503F2497276}"/>
                  </a:ext>
                </a:extLst>
              </p:cNvPr>
              <p:cNvSpPr>
                <a:spLocks/>
              </p:cNvSpPr>
              <p:nvPr/>
            </p:nvSpPr>
            <p:spPr bwMode="auto">
              <a:xfrm>
                <a:off x="1721440" y="5115485"/>
                <a:ext cx="12723" cy="20674"/>
              </a:xfrm>
              <a:custGeom>
                <a:avLst/>
                <a:gdLst/>
                <a:ahLst/>
                <a:cxnLst>
                  <a:cxn ang="0">
                    <a:pos x="6" y="8"/>
                  </a:cxn>
                  <a:cxn ang="0">
                    <a:pos x="4" y="2"/>
                  </a:cxn>
                  <a:cxn ang="0">
                    <a:pos x="1" y="1"/>
                  </a:cxn>
                  <a:cxn ang="0">
                    <a:pos x="1" y="3"/>
                  </a:cxn>
                  <a:cxn ang="0">
                    <a:pos x="3" y="9"/>
                  </a:cxn>
                  <a:cxn ang="0">
                    <a:pos x="6" y="8"/>
                  </a:cxn>
                  <a:cxn ang="0">
                    <a:pos x="6" y="8"/>
                  </a:cxn>
                </a:cxnLst>
                <a:rect l="0" t="0" r="r" b="b"/>
                <a:pathLst>
                  <a:path w="6" h="9">
                    <a:moveTo>
                      <a:pt x="6" y="8"/>
                    </a:moveTo>
                    <a:cubicBezTo>
                      <a:pt x="4" y="2"/>
                      <a:pt x="4" y="2"/>
                      <a:pt x="4" y="2"/>
                    </a:cubicBezTo>
                    <a:cubicBezTo>
                      <a:pt x="3" y="1"/>
                      <a:pt x="2" y="0"/>
                      <a:pt x="1" y="1"/>
                    </a:cubicBezTo>
                    <a:cubicBezTo>
                      <a:pt x="0" y="1"/>
                      <a:pt x="0" y="2"/>
                      <a:pt x="1" y="3"/>
                    </a:cubicBezTo>
                    <a:cubicBezTo>
                      <a:pt x="3" y="9"/>
                      <a:pt x="3" y="9"/>
                      <a:pt x="3" y="9"/>
                    </a:cubicBezTo>
                    <a:cubicBezTo>
                      <a:pt x="4" y="9"/>
                      <a:pt x="5" y="8"/>
                      <a:pt x="6" y="8"/>
                    </a:cubicBezTo>
                    <a:cubicBezTo>
                      <a:pt x="6" y="8"/>
                      <a:pt x="6" y="8"/>
                      <a:pt x="6" y="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9" name="Freeform 45">
                <a:extLst>
                  <a:ext uri="{FF2B5EF4-FFF2-40B4-BE49-F238E27FC236}">
                    <a16:creationId xmlns:a16="http://schemas.microsoft.com/office/drawing/2014/main" id="{AACB8EAA-5918-4260-A5EC-547309595C82}"/>
                  </a:ext>
                </a:extLst>
              </p:cNvPr>
              <p:cNvSpPr>
                <a:spLocks/>
              </p:cNvSpPr>
              <p:nvPr/>
            </p:nvSpPr>
            <p:spPr bwMode="auto">
              <a:xfrm>
                <a:off x="1724739" y="5261183"/>
                <a:ext cx="173341" cy="120862"/>
              </a:xfrm>
              <a:custGeom>
                <a:avLst/>
                <a:gdLst/>
                <a:ahLst/>
                <a:cxnLst>
                  <a:cxn ang="0">
                    <a:pos x="53" y="45"/>
                  </a:cxn>
                  <a:cxn ang="0">
                    <a:pos x="32" y="0"/>
                  </a:cxn>
                  <a:cxn ang="0">
                    <a:pos x="29" y="2"/>
                  </a:cxn>
                  <a:cxn ang="0">
                    <a:pos x="49" y="44"/>
                  </a:cxn>
                  <a:cxn ang="0">
                    <a:pos x="41" y="44"/>
                  </a:cxn>
                  <a:cxn ang="0">
                    <a:pos x="0" y="56"/>
                  </a:cxn>
                  <a:cxn ang="0">
                    <a:pos x="81" y="56"/>
                  </a:cxn>
                  <a:cxn ang="0">
                    <a:pos x="53" y="45"/>
                  </a:cxn>
                </a:cxnLst>
                <a:rect l="0" t="0" r="r" b="b"/>
                <a:pathLst>
                  <a:path w="81" h="56">
                    <a:moveTo>
                      <a:pt x="53" y="45"/>
                    </a:moveTo>
                    <a:cubicBezTo>
                      <a:pt x="32" y="0"/>
                      <a:pt x="32" y="0"/>
                      <a:pt x="32" y="0"/>
                    </a:cubicBezTo>
                    <a:cubicBezTo>
                      <a:pt x="29" y="2"/>
                      <a:pt x="29" y="2"/>
                      <a:pt x="29" y="2"/>
                    </a:cubicBezTo>
                    <a:cubicBezTo>
                      <a:pt x="49" y="44"/>
                      <a:pt x="49" y="44"/>
                      <a:pt x="49" y="44"/>
                    </a:cubicBezTo>
                    <a:cubicBezTo>
                      <a:pt x="46" y="44"/>
                      <a:pt x="43" y="44"/>
                      <a:pt x="41" y="44"/>
                    </a:cubicBezTo>
                    <a:cubicBezTo>
                      <a:pt x="10" y="44"/>
                      <a:pt x="0" y="56"/>
                      <a:pt x="0" y="56"/>
                    </a:cubicBezTo>
                    <a:cubicBezTo>
                      <a:pt x="81" y="56"/>
                      <a:pt x="81" y="56"/>
                      <a:pt x="81" y="56"/>
                    </a:cubicBezTo>
                    <a:cubicBezTo>
                      <a:pt x="81" y="56"/>
                      <a:pt x="74" y="47"/>
                      <a:pt x="53" y="45"/>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grpSp>
        <p:sp>
          <p:nvSpPr>
            <p:cNvPr id="20" name="Rectangle 125">
              <a:extLst>
                <a:ext uri="{FF2B5EF4-FFF2-40B4-BE49-F238E27FC236}">
                  <a16:creationId xmlns:a16="http://schemas.microsoft.com/office/drawing/2014/main" id="{99C911DB-F329-4331-AF0B-829F1A89E505}"/>
                </a:ext>
              </a:extLst>
            </p:cNvPr>
            <p:cNvSpPr>
              <a:spLocks noChangeArrowheads="1"/>
            </p:cNvSpPr>
            <p:nvPr/>
          </p:nvSpPr>
          <p:spPr bwMode="auto">
            <a:xfrm>
              <a:off x="2276426" y="5043272"/>
              <a:ext cx="436033" cy="438150"/>
            </a:xfrm>
            <a:prstGeom prst="roundRect">
              <a:avLst/>
            </a:prstGeom>
            <a:solidFill>
              <a:srgbClr val="336699"/>
            </a:solidFill>
            <a:ln w="3175">
              <a:solidFill>
                <a:schemeClr val="bg1"/>
              </a:solidFill>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1" name="Freeform 127">
              <a:extLst>
                <a:ext uri="{FF2B5EF4-FFF2-40B4-BE49-F238E27FC236}">
                  <a16:creationId xmlns:a16="http://schemas.microsoft.com/office/drawing/2014/main" id="{BBC264BE-7183-4047-9A7E-FF661F86E17D}"/>
                </a:ext>
              </a:extLst>
            </p:cNvPr>
            <p:cNvSpPr>
              <a:spLocks noEditPoints="1"/>
            </p:cNvSpPr>
            <p:nvPr/>
          </p:nvSpPr>
          <p:spPr bwMode="auto">
            <a:xfrm>
              <a:off x="2390011" y="5182037"/>
              <a:ext cx="213097" cy="160618"/>
            </a:xfrm>
            <a:custGeom>
              <a:avLst/>
              <a:gdLst/>
              <a:ahLst/>
              <a:cxnLst>
                <a:cxn ang="0">
                  <a:pos x="92" y="5"/>
                </a:cxn>
                <a:cxn ang="0">
                  <a:pos x="70" y="5"/>
                </a:cxn>
                <a:cxn ang="0">
                  <a:pos x="64" y="0"/>
                </a:cxn>
                <a:cxn ang="0">
                  <a:pos x="39" y="0"/>
                </a:cxn>
                <a:cxn ang="0">
                  <a:pos x="32" y="5"/>
                </a:cxn>
                <a:cxn ang="0">
                  <a:pos x="9" y="5"/>
                </a:cxn>
                <a:cxn ang="0">
                  <a:pos x="0" y="14"/>
                </a:cxn>
                <a:cxn ang="0">
                  <a:pos x="0" y="67"/>
                </a:cxn>
                <a:cxn ang="0">
                  <a:pos x="9" y="75"/>
                </a:cxn>
                <a:cxn ang="0">
                  <a:pos x="92" y="75"/>
                </a:cxn>
                <a:cxn ang="0">
                  <a:pos x="100" y="67"/>
                </a:cxn>
                <a:cxn ang="0">
                  <a:pos x="100" y="14"/>
                </a:cxn>
                <a:cxn ang="0">
                  <a:pos x="92" y="5"/>
                </a:cxn>
                <a:cxn ang="0">
                  <a:pos x="51" y="70"/>
                </a:cxn>
                <a:cxn ang="0">
                  <a:pos x="23" y="43"/>
                </a:cxn>
                <a:cxn ang="0">
                  <a:pos x="51" y="16"/>
                </a:cxn>
                <a:cxn ang="0">
                  <a:pos x="78" y="43"/>
                </a:cxn>
                <a:cxn ang="0">
                  <a:pos x="51" y="70"/>
                </a:cxn>
                <a:cxn ang="0">
                  <a:pos x="91" y="18"/>
                </a:cxn>
                <a:cxn ang="0">
                  <a:pos x="78" y="18"/>
                </a:cxn>
                <a:cxn ang="0">
                  <a:pos x="75" y="15"/>
                </a:cxn>
                <a:cxn ang="0">
                  <a:pos x="78" y="11"/>
                </a:cxn>
                <a:cxn ang="0">
                  <a:pos x="91" y="11"/>
                </a:cxn>
                <a:cxn ang="0">
                  <a:pos x="94" y="15"/>
                </a:cxn>
                <a:cxn ang="0">
                  <a:pos x="91" y="18"/>
                </a:cxn>
                <a:cxn ang="0">
                  <a:pos x="25" y="3"/>
                </a:cxn>
                <a:cxn ang="0">
                  <a:pos x="5" y="3"/>
                </a:cxn>
                <a:cxn ang="0">
                  <a:pos x="5" y="0"/>
                </a:cxn>
                <a:cxn ang="0">
                  <a:pos x="25" y="0"/>
                </a:cxn>
                <a:cxn ang="0">
                  <a:pos x="25" y="3"/>
                </a:cxn>
                <a:cxn ang="0">
                  <a:pos x="51" y="21"/>
                </a:cxn>
                <a:cxn ang="0">
                  <a:pos x="29" y="43"/>
                </a:cxn>
                <a:cxn ang="0">
                  <a:pos x="51" y="65"/>
                </a:cxn>
                <a:cxn ang="0">
                  <a:pos x="72" y="43"/>
                </a:cxn>
                <a:cxn ang="0">
                  <a:pos x="51" y="21"/>
                </a:cxn>
                <a:cxn ang="0">
                  <a:pos x="60" y="33"/>
                </a:cxn>
                <a:cxn ang="0">
                  <a:pos x="42" y="51"/>
                </a:cxn>
                <a:cxn ang="0">
                  <a:pos x="44" y="60"/>
                </a:cxn>
                <a:cxn ang="0">
                  <a:pos x="32" y="43"/>
                </a:cxn>
                <a:cxn ang="0">
                  <a:pos x="51" y="25"/>
                </a:cxn>
                <a:cxn ang="0">
                  <a:pos x="67" y="34"/>
                </a:cxn>
                <a:cxn ang="0">
                  <a:pos x="60" y="33"/>
                </a:cxn>
              </a:cxnLst>
              <a:rect l="0" t="0" r="r" b="b"/>
              <a:pathLst>
                <a:path w="100" h="75">
                  <a:moveTo>
                    <a:pt x="92" y="5"/>
                  </a:moveTo>
                  <a:cubicBezTo>
                    <a:pt x="70" y="5"/>
                    <a:pt x="70" y="5"/>
                    <a:pt x="70" y="5"/>
                  </a:cubicBezTo>
                  <a:cubicBezTo>
                    <a:pt x="64" y="0"/>
                    <a:pt x="64" y="0"/>
                    <a:pt x="64" y="0"/>
                  </a:cubicBezTo>
                  <a:cubicBezTo>
                    <a:pt x="39" y="0"/>
                    <a:pt x="39" y="0"/>
                    <a:pt x="39" y="0"/>
                  </a:cubicBezTo>
                  <a:cubicBezTo>
                    <a:pt x="32" y="5"/>
                    <a:pt x="32" y="5"/>
                    <a:pt x="32" y="5"/>
                  </a:cubicBezTo>
                  <a:cubicBezTo>
                    <a:pt x="9" y="5"/>
                    <a:pt x="9" y="5"/>
                    <a:pt x="9" y="5"/>
                  </a:cubicBezTo>
                  <a:cubicBezTo>
                    <a:pt x="4" y="5"/>
                    <a:pt x="0" y="9"/>
                    <a:pt x="0" y="14"/>
                  </a:cubicBezTo>
                  <a:cubicBezTo>
                    <a:pt x="0" y="67"/>
                    <a:pt x="0" y="67"/>
                    <a:pt x="0" y="67"/>
                  </a:cubicBezTo>
                  <a:cubicBezTo>
                    <a:pt x="0" y="71"/>
                    <a:pt x="4" y="75"/>
                    <a:pt x="9" y="75"/>
                  </a:cubicBezTo>
                  <a:cubicBezTo>
                    <a:pt x="92" y="75"/>
                    <a:pt x="92" y="75"/>
                    <a:pt x="92" y="75"/>
                  </a:cubicBezTo>
                  <a:cubicBezTo>
                    <a:pt x="96" y="75"/>
                    <a:pt x="100" y="71"/>
                    <a:pt x="100" y="67"/>
                  </a:cubicBezTo>
                  <a:cubicBezTo>
                    <a:pt x="100" y="14"/>
                    <a:pt x="100" y="14"/>
                    <a:pt x="100" y="14"/>
                  </a:cubicBezTo>
                  <a:cubicBezTo>
                    <a:pt x="100" y="9"/>
                    <a:pt x="96" y="5"/>
                    <a:pt x="92" y="5"/>
                  </a:cubicBezTo>
                  <a:close/>
                  <a:moveTo>
                    <a:pt x="51" y="70"/>
                  </a:moveTo>
                  <a:cubicBezTo>
                    <a:pt x="35" y="70"/>
                    <a:pt x="23" y="58"/>
                    <a:pt x="23" y="43"/>
                  </a:cubicBezTo>
                  <a:cubicBezTo>
                    <a:pt x="23" y="28"/>
                    <a:pt x="35" y="16"/>
                    <a:pt x="51" y="16"/>
                  </a:cubicBezTo>
                  <a:cubicBezTo>
                    <a:pt x="66" y="16"/>
                    <a:pt x="78" y="28"/>
                    <a:pt x="78" y="43"/>
                  </a:cubicBezTo>
                  <a:cubicBezTo>
                    <a:pt x="78" y="58"/>
                    <a:pt x="66" y="70"/>
                    <a:pt x="51" y="70"/>
                  </a:cubicBezTo>
                  <a:close/>
                  <a:moveTo>
                    <a:pt x="91" y="18"/>
                  </a:moveTo>
                  <a:cubicBezTo>
                    <a:pt x="78" y="18"/>
                    <a:pt x="78" y="18"/>
                    <a:pt x="78" y="18"/>
                  </a:cubicBezTo>
                  <a:cubicBezTo>
                    <a:pt x="77" y="18"/>
                    <a:pt x="75" y="16"/>
                    <a:pt x="75" y="15"/>
                  </a:cubicBezTo>
                  <a:cubicBezTo>
                    <a:pt x="75" y="13"/>
                    <a:pt x="77" y="11"/>
                    <a:pt x="78" y="11"/>
                  </a:cubicBezTo>
                  <a:cubicBezTo>
                    <a:pt x="91" y="11"/>
                    <a:pt x="91" y="11"/>
                    <a:pt x="91" y="11"/>
                  </a:cubicBezTo>
                  <a:cubicBezTo>
                    <a:pt x="93" y="11"/>
                    <a:pt x="94" y="13"/>
                    <a:pt x="94" y="15"/>
                  </a:cubicBezTo>
                  <a:cubicBezTo>
                    <a:pt x="94" y="16"/>
                    <a:pt x="93" y="18"/>
                    <a:pt x="91" y="18"/>
                  </a:cubicBezTo>
                  <a:close/>
                  <a:moveTo>
                    <a:pt x="25" y="3"/>
                  </a:moveTo>
                  <a:cubicBezTo>
                    <a:pt x="5" y="3"/>
                    <a:pt x="5" y="3"/>
                    <a:pt x="5" y="3"/>
                  </a:cubicBezTo>
                  <a:cubicBezTo>
                    <a:pt x="5" y="0"/>
                    <a:pt x="5" y="0"/>
                    <a:pt x="5" y="0"/>
                  </a:cubicBezTo>
                  <a:cubicBezTo>
                    <a:pt x="25" y="0"/>
                    <a:pt x="25" y="0"/>
                    <a:pt x="25" y="0"/>
                  </a:cubicBezTo>
                  <a:lnTo>
                    <a:pt x="25" y="3"/>
                  </a:lnTo>
                  <a:close/>
                  <a:moveTo>
                    <a:pt x="51" y="21"/>
                  </a:moveTo>
                  <a:cubicBezTo>
                    <a:pt x="39" y="21"/>
                    <a:pt x="29" y="31"/>
                    <a:pt x="29" y="43"/>
                  </a:cubicBezTo>
                  <a:cubicBezTo>
                    <a:pt x="29" y="55"/>
                    <a:pt x="39" y="65"/>
                    <a:pt x="51" y="65"/>
                  </a:cubicBezTo>
                  <a:cubicBezTo>
                    <a:pt x="63" y="65"/>
                    <a:pt x="72" y="55"/>
                    <a:pt x="72" y="43"/>
                  </a:cubicBezTo>
                  <a:cubicBezTo>
                    <a:pt x="72" y="31"/>
                    <a:pt x="63" y="21"/>
                    <a:pt x="51" y="21"/>
                  </a:cubicBezTo>
                  <a:close/>
                  <a:moveTo>
                    <a:pt x="60" y="33"/>
                  </a:moveTo>
                  <a:cubicBezTo>
                    <a:pt x="50" y="33"/>
                    <a:pt x="42" y="41"/>
                    <a:pt x="42" y="51"/>
                  </a:cubicBezTo>
                  <a:cubicBezTo>
                    <a:pt x="42" y="55"/>
                    <a:pt x="43" y="58"/>
                    <a:pt x="44" y="60"/>
                  </a:cubicBezTo>
                  <a:cubicBezTo>
                    <a:pt x="37" y="58"/>
                    <a:pt x="32" y="51"/>
                    <a:pt x="32" y="43"/>
                  </a:cubicBezTo>
                  <a:cubicBezTo>
                    <a:pt x="32" y="33"/>
                    <a:pt x="40" y="25"/>
                    <a:pt x="51" y="25"/>
                  </a:cubicBezTo>
                  <a:cubicBezTo>
                    <a:pt x="57" y="25"/>
                    <a:pt x="63" y="29"/>
                    <a:pt x="67" y="34"/>
                  </a:cubicBezTo>
                  <a:cubicBezTo>
                    <a:pt x="65" y="33"/>
                    <a:pt x="63" y="33"/>
                    <a:pt x="60" y="33"/>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2" name="Rectangle 91">
              <a:extLst>
                <a:ext uri="{FF2B5EF4-FFF2-40B4-BE49-F238E27FC236}">
                  <a16:creationId xmlns:a16="http://schemas.microsoft.com/office/drawing/2014/main" id="{2AD7D99F-AF78-4BC6-A3DB-E0D1D3C1496B}"/>
                </a:ext>
              </a:extLst>
            </p:cNvPr>
            <p:cNvSpPr>
              <a:spLocks noChangeArrowheads="1"/>
            </p:cNvSpPr>
            <p:nvPr/>
          </p:nvSpPr>
          <p:spPr bwMode="auto">
            <a:xfrm>
              <a:off x="2979567" y="5043272"/>
              <a:ext cx="438150" cy="438150"/>
            </a:xfrm>
            <a:prstGeom prst="roundRect">
              <a:avLst/>
            </a:prstGeom>
            <a:solidFill>
              <a:srgbClr val="336699"/>
            </a:solidFill>
            <a:ln w="3175">
              <a:solidFill>
                <a:schemeClr val="bg1"/>
              </a:solidFill>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3" name="Freeform 93">
              <a:extLst>
                <a:ext uri="{FF2B5EF4-FFF2-40B4-BE49-F238E27FC236}">
                  <a16:creationId xmlns:a16="http://schemas.microsoft.com/office/drawing/2014/main" id="{5E18E63F-B369-4C85-BAC5-BBA7EA3FDDC8}"/>
                </a:ext>
              </a:extLst>
            </p:cNvPr>
            <p:cNvSpPr>
              <a:spLocks noEditPoints="1"/>
            </p:cNvSpPr>
            <p:nvPr/>
          </p:nvSpPr>
          <p:spPr bwMode="auto">
            <a:xfrm>
              <a:off x="3137942" y="5128528"/>
              <a:ext cx="125632" cy="233772"/>
            </a:xfrm>
            <a:custGeom>
              <a:avLst/>
              <a:gdLst/>
              <a:ahLst/>
              <a:cxnLst>
                <a:cxn ang="0">
                  <a:pos x="9" y="28"/>
                </a:cxn>
                <a:cxn ang="0">
                  <a:pos x="22" y="11"/>
                </a:cxn>
                <a:cxn ang="0">
                  <a:pos x="50" y="26"/>
                </a:cxn>
                <a:cxn ang="0">
                  <a:pos x="48" y="37"/>
                </a:cxn>
                <a:cxn ang="0">
                  <a:pos x="48" y="35"/>
                </a:cxn>
                <a:cxn ang="0">
                  <a:pos x="46" y="27"/>
                </a:cxn>
                <a:cxn ang="0">
                  <a:pos x="22" y="21"/>
                </a:cxn>
                <a:cxn ang="0">
                  <a:pos x="14" y="27"/>
                </a:cxn>
                <a:cxn ang="0">
                  <a:pos x="12" y="35"/>
                </a:cxn>
                <a:cxn ang="0">
                  <a:pos x="12" y="37"/>
                </a:cxn>
                <a:cxn ang="0">
                  <a:pos x="9" y="28"/>
                </a:cxn>
                <a:cxn ang="0">
                  <a:pos x="44" y="61"/>
                </a:cxn>
                <a:cxn ang="0">
                  <a:pos x="30" y="93"/>
                </a:cxn>
                <a:cxn ang="0">
                  <a:pos x="15" y="61"/>
                </a:cxn>
                <a:cxn ang="0">
                  <a:pos x="0" y="70"/>
                </a:cxn>
                <a:cxn ang="0">
                  <a:pos x="0" y="109"/>
                </a:cxn>
                <a:cxn ang="0">
                  <a:pos x="59" y="109"/>
                </a:cxn>
                <a:cxn ang="0">
                  <a:pos x="59" y="70"/>
                </a:cxn>
                <a:cxn ang="0">
                  <a:pos x="44" y="61"/>
                </a:cxn>
                <a:cxn ang="0">
                  <a:pos x="20" y="67"/>
                </a:cxn>
                <a:cxn ang="0">
                  <a:pos x="30" y="62"/>
                </a:cxn>
                <a:cxn ang="0">
                  <a:pos x="20" y="57"/>
                </a:cxn>
                <a:cxn ang="0">
                  <a:pos x="20" y="67"/>
                </a:cxn>
                <a:cxn ang="0">
                  <a:pos x="39" y="67"/>
                </a:cxn>
                <a:cxn ang="0">
                  <a:pos x="39" y="57"/>
                </a:cxn>
                <a:cxn ang="0">
                  <a:pos x="30" y="62"/>
                </a:cxn>
                <a:cxn ang="0">
                  <a:pos x="39" y="67"/>
                </a:cxn>
              </a:cxnLst>
              <a:rect l="0" t="0" r="r" b="b"/>
              <a:pathLst>
                <a:path w="59" h="109">
                  <a:moveTo>
                    <a:pt x="9" y="28"/>
                  </a:moveTo>
                  <a:cubicBezTo>
                    <a:pt x="9" y="28"/>
                    <a:pt x="6" y="10"/>
                    <a:pt x="22" y="11"/>
                  </a:cubicBezTo>
                  <a:cubicBezTo>
                    <a:pt x="22" y="11"/>
                    <a:pt x="49" y="0"/>
                    <a:pt x="50" y="26"/>
                  </a:cubicBezTo>
                  <a:cubicBezTo>
                    <a:pt x="50" y="26"/>
                    <a:pt x="49" y="35"/>
                    <a:pt x="48" y="37"/>
                  </a:cubicBezTo>
                  <a:cubicBezTo>
                    <a:pt x="48" y="37"/>
                    <a:pt x="48" y="36"/>
                    <a:pt x="48" y="35"/>
                  </a:cubicBezTo>
                  <a:cubicBezTo>
                    <a:pt x="48" y="32"/>
                    <a:pt x="47" y="29"/>
                    <a:pt x="46" y="27"/>
                  </a:cubicBezTo>
                  <a:cubicBezTo>
                    <a:pt x="39" y="28"/>
                    <a:pt x="28" y="29"/>
                    <a:pt x="22" y="21"/>
                  </a:cubicBezTo>
                  <a:cubicBezTo>
                    <a:pt x="22" y="21"/>
                    <a:pt x="19" y="25"/>
                    <a:pt x="14" y="27"/>
                  </a:cubicBezTo>
                  <a:cubicBezTo>
                    <a:pt x="12" y="29"/>
                    <a:pt x="12" y="32"/>
                    <a:pt x="12" y="35"/>
                  </a:cubicBezTo>
                  <a:cubicBezTo>
                    <a:pt x="12" y="36"/>
                    <a:pt x="12" y="37"/>
                    <a:pt x="12" y="37"/>
                  </a:cubicBezTo>
                  <a:cubicBezTo>
                    <a:pt x="11" y="35"/>
                    <a:pt x="10" y="28"/>
                    <a:pt x="9" y="28"/>
                  </a:cubicBezTo>
                  <a:close/>
                  <a:moveTo>
                    <a:pt x="44" y="61"/>
                  </a:moveTo>
                  <a:cubicBezTo>
                    <a:pt x="43" y="86"/>
                    <a:pt x="30" y="93"/>
                    <a:pt x="30" y="93"/>
                  </a:cubicBezTo>
                  <a:cubicBezTo>
                    <a:pt x="19" y="87"/>
                    <a:pt x="16" y="69"/>
                    <a:pt x="15" y="61"/>
                  </a:cubicBezTo>
                  <a:cubicBezTo>
                    <a:pt x="8" y="64"/>
                    <a:pt x="0" y="67"/>
                    <a:pt x="0" y="70"/>
                  </a:cubicBezTo>
                  <a:cubicBezTo>
                    <a:pt x="0" y="109"/>
                    <a:pt x="0" y="109"/>
                    <a:pt x="0" y="109"/>
                  </a:cubicBezTo>
                  <a:cubicBezTo>
                    <a:pt x="59" y="109"/>
                    <a:pt x="59" y="109"/>
                    <a:pt x="59" y="109"/>
                  </a:cubicBezTo>
                  <a:cubicBezTo>
                    <a:pt x="59" y="70"/>
                    <a:pt x="59" y="70"/>
                    <a:pt x="59" y="70"/>
                  </a:cubicBezTo>
                  <a:cubicBezTo>
                    <a:pt x="59" y="68"/>
                    <a:pt x="51" y="64"/>
                    <a:pt x="44" y="61"/>
                  </a:cubicBezTo>
                  <a:close/>
                  <a:moveTo>
                    <a:pt x="20" y="67"/>
                  </a:moveTo>
                  <a:cubicBezTo>
                    <a:pt x="30" y="62"/>
                    <a:pt x="30" y="62"/>
                    <a:pt x="30" y="62"/>
                  </a:cubicBezTo>
                  <a:cubicBezTo>
                    <a:pt x="20" y="57"/>
                    <a:pt x="20" y="57"/>
                    <a:pt x="20" y="57"/>
                  </a:cubicBezTo>
                  <a:lnTo>
                    <a:pt x="20" y="67"/>
                  </a:lnTo>
                  <a:close/>
                  <a:moveTo>
                    <a:pt x="39" y="67"/>
                  </a:moveTo>
                  <a:cubicBezTo>
                    <a:pt x="39" y="57"/>
                    <a:pt x="39" y="57"/>
                    <a:pt x="39" y="57"/>
                  </a:cubicBezTo>
                  <a:cubicBezTo>
                    <a:pt x="30" y="62"/>
                    <a:pt x="30" y="62"/>
                    <a:pt x="30" y="62"/>
                  </a:cubicBezTo>
                  <a:lnTo>
                    <a:pt x="39" y="67"/>
                  </a:ln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grpSp>
      <p:pic>
        <p:nvPicPr>
          <p:cNvPr id="34" name="图片 33">
            <a:extLst>
              <a:ext uri="{FF2B5EF4-FFF2-40B4-BE49-F238E27FC236}">
                <a16:creationId xmlns:a16="http://schemas.microsoft.com/office/drawing/2014/main" id="{D416BE48-3C87-40E3-91C2-FC77EB15F381}"/>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rot="16200000" flipH="1">
            <a:off x="6373906" y="1029229"/>
            <a:ext cx="6858000" cy="4799544"/>
          </a:xfrm>
          <a:prstGeom prst="rect">
            <a:avLst/>
          </a:prstGeom>
        </p:spPr>
      </p:pic>
      <p:sp>
        <p:nvSpPr>
          <p:cNvPr id="36" name="TextBox 35">
            <a:extLst>
              <a:ext uri="{FF2B5EF4-FFF2-40B4-BE49-F238E27FC236}">
                <a16:creationId xmlns:a16="http://schemas.microsoft.com/office/drawing/2014/main" id="{E4E66E1A-3DC6-46EA-A22B-2C0ECF63DAFF}"/>
              </a:ext>
            </a:extLst>
          </p:cNvPr>
          <p:cNvSpPr txBox="1"/>
          <p:nvPr/>
        </p:nvSpPr>
        <p:spPr>
          <a:xfrm>
            <a:off x="827620" y="1324871"/>
            <a:ext cx="5553635" cy="369332"/>
          </a:xfrm>
          <a:prstGeom prst="rect">
            <a:avLst/>
          </a:prstGeom>
          <a:noFill/>
        </p:spPr>
        <p:txBody>
          <a:bodyPr wrap="square">
            <a:spAutoFit/>
          </a:bodyPr>
          <a:lstStyle/>
          <a:p>
            <a:r>
              <a:rPr lang="en-US" dirty="0">
                <a:solidFill>
                  <a:schemeClr val="bg1"/>
                </a:solidFill>
              </a:rPr>
              <a:t>4. </a:t>
            </a:r>
            <a:r>
              <a:rPr lang="vi-VN" dirty="0">
                <a:solidFill>
                  <a:schemeClr val="bg1"/>
                </a:solidFill>
              </a:rPr>
              <a:t>Sơ Lược Về Đề Tài</a:t>
            </a:r>
            <a:endParaRPr lang="en-US" dirty="0">
              <a:solidFill>
                <a:schemeClr val="bg1"/>
              </a:solidFill>
            </a:endParaRPr>
          </a:p>
        </p:txBody>
      </p:sp>
      <p:sp>
        <p:nvSpPr>
          <p:cNvPr id="37" name="TextBox 36">
            <a:extLst>
              <a:ext uri="{FF2B5EF4-FFF2-40B4-BE49-F238E27FC236}">
                <a16:creationId xmlns:a16="http://schemas.microsoft.com/office/drawing/2014/main" id="{DA733B1E-D07D-4B3A-BDDB-2487E86DC3BE}"/>
              </a:ext>
            </a:extLst>
          </p:cNvPr>
          <p:cNvSpPr txBox="1"/>
          <p:nvPr/>
        </p:nvSpPr>
        <p:spPr>
          <a:xfrm>
            <a:off x="1302651" y="2080009"/>
            <a:ext cx="6100482" cy="2554545"/>
          </a:xfrm>
          <a:prstGeom prst="rect">
            <a:avLst/>
          </a:prstGeom>
          <a:noFill/>
        </p:spPr>
        <p:txBody>
          <a:bodyPr wrap="square">
            <a:spAutoFit/>
          </a:bodyPr>
          <a:lstStyle/>
          <a:p>
            <a:r>
              <a:rPr lang="en-US" sz="2000" b="1" dirty="0" err="1">
                <a:solidFill>
                  <a:schemeClr val="bg1"/>
                </a:solidFill>
              </a:rPr>
              <a:t>Tình</a:t>
            </a:r>
            <a:r>
              <a:rPr lang="en-US" sz="2000" b="1" dirty="0">
                <a:solidFill>
                  <a:schemeClr val="bg1"/>
                </a:solidFill>
              </a:rPr>
              <a:t> </a:t>
            </a:r>
            <a:r>
              <a:rPr lang="en-US" sz="2000" b="1" dirty="0" err="1">
                <a:solidFill>
                  <a:schemeClr val="bg1"/>
                </a:solidFill>
              </a:rPr>
              <a:t>Hình</a:t>
            </a:r>
            <a:r>
              <a:rPr lang="en-US" sz="2000" b="1" dirty="0">
                <a:solidFill>
                  <a:schemeClr val="bg1"/>
                </a:solidFill>
              </a:rPr>
              <a:t> </a:t>
            </a:r>
            <a:r>
              <a:rPr lang="en-US" sz="2000" b="1" dirty="0" err="1">
                <a:solidFill>
                  <a:schemeClr val="bg1"/>
                </a:solidFill>
              </a:rPr>
              <a:t>Thực</a:t>
            </a:r>
            <a:r>
              <a:rPr lang="en-US" sz="2000" b="1" dirty="0">
                <a:solidFill>
                  <a:schemeClr val="bg1"/>
                </a:solidFill>
              </a:rPr>
              <a:t> </a:t>
            </a:r>
            <a:r>
              <a:rPr lang="en-US" sz="2000" b="1" dirty="0" err="1">
                <a:solidFill>
                  <a:schemeClr val="bg1"/>
                </a:solidFill>
              </a:rPr>
              <a:t>Tiễn</a:t>
            </a:r>
            <a:endParaRPr lang="en-US" sz="2000" dirty="0">
              <a:solidFill>
                <a:schemeClr val="bg1"/>
              </a:solidFill>
            </a:endParaRPr>
          </a:p>
          <a:p>
            <a:r>
              <a:rPr lang="en-US" sz="2000" dirty="0">
                <a:solidFill>
                  <a:schemeClr val="bg1"/>
                </a:solidFill>
              </a:rPr>
              <a:t>-</a:t>
            </a:r>
            <a:r>
              <a:rPr lang="en-US" sz="2000" dirty="0" err="1">
                <a:solidFill>
                  <a:schemeClr val="bg1"/>
                </a:solidFill>
              </a:rPr>
              <a:t>Nhu</a:t>
            </a:r>
            <a:r>
              <a:rPr lang="en-US" sz="2000" dirty="0">
                <a:solidFill>
                  <a:schemeClr val="bg1"/>
                </a:solidFill>
              </a:rPr>
              <a:t> </a:t>
            </a:r>
            <a:r>
              <a:rPr lang="en-US" sz="2000" dirty="0" err="1">
                <a:solidFill>
                  <a:schemeClr val="bg1"/>
                </a:solidFill>
              </a:rPr>
              <a:t>cầu</a:t>
            </a:r>
            <a:r>
              <a:rPr lang="en-US" sz="2000" dirty="0">
                <a:solidFill>
                  <a:schemeClr val="bg1"/>
                </a:solidFill>
              </a:rPr>
              <a:t> </a:t>
            </a:r>
            <a:r>
              <a:rPr lang="en-US" sz="2000" dirty="0" err="1">
                <a:solidFill>
                  <a:schemeClr val="bg1"/>
                </a:solidFill>
              </a:rPr>
              <a:t>minh</a:t>
            </a:r>
            <a:r>
              <a:rPr lang="en-US" sz="2000" dirty="0">
                <a:solidFill>
                  <a:schemeClr val="bg1"/>
                </a:solidFill>
              </a:rPr>
              <a:t> </a:t>
            </a:r>
            <a:r>
              <a:rPr lang="en-US" sz="2000" dirty="0" err="1">
                <a:solidFill>
                  <a:schemeClr val="bg1"/>
                </a:solidFill>
              </a:rPr>
              <a:t>bạch</a:t>
            </a:r>
            <a:r>
              <a:rPr lang="en-US" sz="2000" dirty="0">
                <a:solidFill>
                  <a:schemeClr val="bg1"/>
                </a:solidFill>
              </a:rPr>
              <a:t> </a:t>
            </a:r>
            <a:r>
              <a:rPr lang="en-US" sz="2000" dirty="0" err="1">
                <a:solidFill>
                  <a:schemeClr val="bg1"/>
                </a:solidFill>
              </a:rPr>
              <a:t>nguồn</a:t>
            </a:r>
            <a:r>
              <a:rPr lang="en-US" sz="2000" dirty="0">
                <a:solidFill>
                  <a:schemeClr val="bg1"/>
                </a:solidFill>
              </a:rPr>
              <a:t> </a:t>
            </a:r>
            <a:r>
              <a:rPr lang="en-US" sz="2000" dirty="0" err="1">
                <a:solidFill>
                  <a:schemeClr val="bg1"/>
                </a:solidFill>
              </a:rPr>
              <a:t>gốc</a:t>
            </a:r>
            <a:r>
              <a:rPr lang="en-US" sz="2000" dirty="0">
                <a:solidFill>
                  <a:schemeClr val="bg1"/>
                </a:solidFill>
              </a:rPr>
              <a:t> </a:t>
            </a:r>
            <a:r>
              <a:rPr lang="en-US" sz="2000" dirty="0" err="1">
                <a:solidFill>
                  <a:schemeClr val="bg1"/>
                </a:solidFill>
              </a:rPr>
              <a:t>nông</a:t>
            </a:r>
            <a:r>
              <a:rPr lang="en-US" sz="2000" dirty="0">
                <a:solidFill>
                  <a:schemeClr val="bg1"/>
                </a:solidFill>
              </a:rPr>
              <a:t> </a:t>
            </a:r>
            <a:r>
              <a:rPr lang="en-US" sz="2000" dirty="0" err="1">
                <a:solidFill>
                  <a:schemeClr val="bg1"/>
                </a:solidFill>
              </a:rPr>
              <a:t>sản</a:t>
            </a:r>
            <a:r>
              <a:rPr lang="en-US" sz="2000" dirty="0">
                <a:solidFill>
                  <a:schemeClr val="bg1"/>
                </a:solidFill>
              </a:rPr>
              <a:t>.</a:t>
            </a:r>
          </a:p>
          <a:p>
            <a:r>
              <a:rPr lang="en-US" sz="2000" dirty="0">
                <a:solidFill>
                  <a:schemeClr val="bg1"/>
                </a:solidFill>
              </a:rPr>
              <a:t>-</a:t>
            </a:r>
            <a:r>
              <a:rPr lang="en-US" sz="2000" dirty="0" err="1">
                <a:solidFill>
                  <a:schemeClr val="bg1"/>
                </a:solidFill>
              </a:rPr>
              <a:t>Thách</a:t>
            </a:r>
            <a:r>
              <a:rPr lang="en-US" sz="2000" dirty="0">
                <a:solidFill>
                  <a:schemeClr val="bg1"/>
                </a:solidFill>
              </a:rPr>
              <a:t> </a:t>
            </a:r>
            <a:r>
              <a:rPr lang="en-US" sz="2000" dirty="0" err="1">
                <a:solidFill>
                  <a:schemeClr val="bg1"/>
                </a:solidFill>
              </a:rPr>
              <a:t>thức</a:t>
            </a:r>
            <a:r>
              <a:rPr lang="en-US" sz="2000" dirty="0">
                <a:solidFill>
                  <a:schemeClr val="bg1"/>
                </a:solidFill>
              </a:rPr>
              <a:t> </a:t>
            </a:r>
            <a:r>
              <a:rPr lang="en-US" sz="2000" dirty="0" err="1">
                <a:solidFill>
                  <a:schemeClr val="bg1"/>
                </a:solidFill>
              </a:rPr>
              <a:t>hàng</a:t>
            </a:r>
            <a:r>
              <a:rPr lang="en-US" sz="2000" dirty="0">
                <a:solidFill>
                  <a:schemeClr val="bg1"/>
                </a:solidFill>
              </a:rPr>
              <a:t> </a:t>
            </a:r>
            <a:r>
              <a:rPr lang="en-US" sz="2000" dirty="0" err="1">
                <a:solidFill>
                  <a:schemeClr val="bg1"/>
                </a:solidFill>
              </a:rPr>
              <a:t>giả</a:t>
            </a:r>
            <a:r>
              <a:rPr lang="en-US" sz="2000" dirty="0">
                <a:solidFill>
                  <a:schemeClr val="bg1"/>
                </a:solidFill>
              </a:rPr>
              <a:t>.</a:t>
            </a:r>
          </a:p>
          <a:p>
            <a:r>
              <a:rPr lang="en-US" sz="2000" dirty="0">
                <a:solidFill>
                  <a:schemeClr val="bg1"/>
                </a:solidFill>
              </a:rPr>
              <a:t>-</a:t>
            </a:r>
            <a:r>
              <a:rPr lang="en-US" sz="2000" dirty="0" err="1">
                <a:solidFill>
                  <a:schemeClr val="bg1"/>
                </a:solidFill>
              </a:rPr>
              <a:t>Ứng</a:t>
            </a:r>
            <a:r>
              <a:rPr lang="en-US" sz="2000" dirty="0">
                <a:solidFill>
                  <a:schemeClr val="bg1"/>
                </a:solidFill>
              </a:rPr>
              <a:t> </a:t>
            </a:r>
            <a:r>
              <a:rPr lang="en-US" sz="2000" dirty="0" err="1">
                <a:solidFill>
                  <a:schemeClr val="bg1"/>
                </a:solidFill>
              </a:rPr>
              <a:t>dụng</a:t>
            </a:r>
            <a:r>
              <a:rPr lang="en-US" sz="2000" dirty="0">
                <a:solidFill>
                  <a:schemeClr val="bg1"/>
                </a:solidFill>
              </a:rPr>
              <a:t> </a:t>
            </a:r>
            <a:r>
              <a:rPr lang="en-US" sz="2000" dirty="0" err="1">
                <a:solidFill>
                  <a:schemeClr val="bg1"/>
                </a:solidFill>
              </a:rPr>
              <a:t>công</a:t>
            </a:r>
            <a:r>
              <a:rPr lang="en-US" sz="2000" dirty="0">
                <a:solidFill>
                  <a:schemeClr val="bg1"/>
                </a:solidFill>
              </a:rPr>
              <a:t> </a:t>
            </a:r>
            <a:r>
              <a:rPr lang="en-US" sz="2000" dirty="0" err="1">
                <a:solidFill>
                  <a:schemeClr val="bg1"/>
                </a:solidFill>
              </a:rPr>
              <a:t>nghệ</a:t>
            </a:r>
            <a:r>
              <a:rPr lang="en-US" sz="2000" dirty="0">
                <a:solidFill>
                  <a:schemeClr val="bg1"/>
                </a:solidFill>
              </a:rPr>
              <a:t> </a:t>
            </a:r>
            <a:r>
              <a:rPr lang="en-US" sz="2000" dirty="0" err="1">
                <a:solidFill>
                  <a:schemeClr val="bg1"/>
                </a:solidFill>
              </a:rPr>
              <a:t>mã</a:t>
            </a:r>
            <a:r>
              <a:rPr lang="en-US" sz="2000" dirty="0">
                <a:solidFill>
                  <a:schemeClr val="bg1"/>
                </a:solidFill>
              </a:rPr>
              <a:t> QR.</a:t>
            </a:r>
          </a:p>
          <a:p>
            <a:r>
              <a:rPr lang="en-US" sz="2000" b="1" dirty="0" err="1">
                <a:solidFill>
                  <a:schemeClr val="bg1"/>
                </a:solidFill>
              </a:rPr>
              <a:t>Tính</a:t>
            </a:r>
            <a:r>
              <a:rPr lang="en-US" sz="2000" b="1" dirty="0">
                <a:solidFill>
                  <a:schemeClr val="bg1"/>
                </a:solidFill>
              </a:rPr>
              <a:t> </a:t>
            </a:r>
            <a:r>
              <a:rPr lang="en-US" sz="2000" b="1" dirty="0" err="1">
                <a:solidFill>
                  <a:schemeClr val="bg1"/>
                </a:solidFill>
              </a:rPr>
              <a:t>Năng</a:t>
            </a:r>
            <a:r>
              <a:rPr lang="en-US" sz="2000" b="1" dirty="0">
                <a:solidFill>
                  <a:schemeClr val="bg1"/>
                </a:solidFill>
              </a:rPr>
              <a:t> APP</a:t>
            </a:r>
            <a:endParaRPr lang="en-US" sz="2000" dirty="0">
              <a:solidFill>
                <a:schemeClr val="bg1"/>
              </a:solidFill>
            </a:endParaRPr>
          </a:p>
          <a:p>
            <a:r>
              <a:rPr lang="en-US" sz="2000" dirty="0">
                <a:solidFill>
                  <a:schemeClr val="bg1"/>
                </a:solidFill>
              </a:rPr>
              <a:t>-</a:t>
            </a:r>
            <a:r>
              <a:rPr lang="en-US" sz="2000" dirty="0" err="1">
                <a:solidFill>
                  <a:schemeClr val="bg1"/>
                </a:solidFill>
              </a:rPr>
              <a:t>Quét</a:t>
            </a:r>
            <a:r>
              <a:rPr lang="en-US" sz="2000" dirty="0">
                <a:solidFill>
                  <a:schemeClr val="bg1"/>
                </a:solidFill>
              </a:rPr>
              <a:t> </a:t>
            </a:r>
            <a:r>
              <a:rPr lang="en-US" sz="2000" dirty="0" err="1">
                <a:solidFill>
                  <a:schemeClr val="bg1"/>
                </a:solidFill>
              </a:rPr>
              <a:t>mã</a:t>
            </a:r>
            <a:r>
              <a:rPr lang="en-US" sz="2000" dirty="0">
                <a:solidFill>
                  <a:schemeClr val="bg1"/>
                </a:solidFill>
              </a:rPr>
              <a:t> QR.</a:t>
            </a:r>
          </a:p>
          <a:p>
            <a:r>
              <a:rPr lang="en-US" sz="2000" dirty="0">
                <a:solidFill>
                  <a:schemeClr val="bg1"/>
                </a:solidFill>
              </a:rPr>
              <a:t>-</a:t>
            </a:r>
            <a:r>
              <a:rPr lang="en-US" sz="2000" dirty="0" err="1">
                <a:solidFill>
                  <a:schemeClr val="bg1"/>
                </a:solidFill>
              </a:rPr>
              <a:t>Hiển</a:t>
            </a:r>
            <a:r>
              <a:rPr lang="en-US" sz="2000" dirty="0">
                <a:solidFill>
                  <a:schemeClr val="bg1"/>
                </a:solidFill>
              </a:rPr>
              <a:t> </a:t>
            </a:r>
            <a:r>
              <a:rPr lang="en-US" sz="2000" dirty="0" err="1">
                <a:solidFill>
                  <a:schemeClr val="bg1"/>
                </a:solidFill>
              </a:rPr>
              <a:t>thị</a:t>
            </a:r>
            <a:r>
              <a:rPr lang="en-US" sz="2000" dirty="0">
                <a:solidFill>
                  <a:schemeClr val="bg1"/>
                </a:solidFill>
              </a:rPr>
              <a:t> </a:t>
            </a:r>
            <a:r>
              <a:rPr lang="en-US" sz="2000" dirty="0" err="1">
                <a:solidFill>
                  <a:schemeClr val="bg1"/>
                </a:solidFill>
              </a:rPr>
              <a:t>thông</a:t>
            </a:r>
            <a:r>
              <a:rPr lang="en-US" sz="2000" dirty="0">
                <a:solidFill>
                  <a:schemeClr val="bg1"/>
                </a:solidFill>
              </a:rPr>
              <a:t> tin chi </a:t>
            </a:r>
            <a:r>
              <a:rPr lang="en-US" sz="2000" dirty="0" err="1">
                <a:solidFill>
                  <a:schemeClr val="bg1"/>
                </a:solidFill>
              </a:rPr>
              <a:t>tiết</a:t>
            </a:r>
            <a:r>
              <a:rPr lang="en-US" sz="2000" dirty="0">
                <a:solidFill>
                  <a:schemeClr val="bg1"/>
                </a:solidFill>
              </a:rPr>
              <a:t>.</a:t>
            </a:r>
          </a:p>
          <a:p>
            <a:r>
              <a:rPr lang="en-US" sz="2000" dirty="0">
                <a:solidFill>
                  <a:schemeClr val="bg1"/>
                </a:solidFill>
              </a:rPr>
              <a:t>-</a:t>
            </a:r>
            <a:r>
              <a:rPr lang="en-US" sz="2000" dirty="0" err="1">
                <a:solidFill>
                  <a:schemeClr val="bg1"/>
                </a:solidFill>
              </a:rPr>
              <a:t>Đánh</a:t>
            </a:r>
            <a:r>
              <a:rPr lang="en-US" sz="2000" dirty="0">
                <a:solidFill>
                  <a:schemeClr val="bg1"/>
                </a:solidFill>
              </a:rPr>
              <a:t> </a:t>
            </a:r>
            <a:r>
              <a:rPr lang="en-US" sz="2000" dirty="0" err="1">
                <a:solidFill>
                  <a:schemeClr val="bg1"/>
                </a:solidFill>
              </a:rPr>
              <a:t>giá</a:t>
            </a:r>
            <a:r>
              <a:rPr lang="en-US" sz="2000" dirty="0">
                <a:solidFill>
                  <a:schemeClr val="bg1"/>
                </a:solidFill>
              </a:rPr>
              <a:t> </a:t>
            </a:r>
            <a:r>
              <a:rPr lang="en-US" sz="2000" dirty="0" err="1">
                <a:solidFill>
                  <a:schemeClr val="bg1"/>
                </a:solidFill>
              </a:rPr>
              <a:t>và</a:t>
            </a:r>
            <a:r>
              <a:rPr lang="en-US" sz="2000" dirty="0">
                <a:solidFill>
                  <a:schemeClr val="bg1"/>
                </a:solidFill>
              </a:rPr>
              <a:t> </a:t>
            </a:r>
            <a:r>
              <a:rPr lang="en-US" sz="2000" dirty="0" err="1">
                <a:solidFill>
                  <a:schemeClr val="bg1"/>
                </a:solidFill>
              </a:rPr>
              <a:t>phản</a:t>
            </a:r>
            <a:r>
              <a:rPr lang="en-US" sz="2000" dirty="0">
                <a:solidFill>
                  <a:schemeClr val="bg1"/>
                </a:solidFill>
              </a:rPr>
              <a:t> </a:t>
            </a:r>
            <a:r>
              <a:rPr lang="en-US" sz="2000" dirty="0" err="1">
                <a:solidFill>
                  <a:schemeClr val="bg1"/>
                </a:solidFill>
              </a:rPr>
              <a:t>hồi</a:t>
            </a:r>
            <a:r>
              <a:rPr lang="en-US" sz="2000" dirty="0">
                <a:solidFill>
                  <a:schemeClr val="bg1"/>
                </a:solidFill>
              </a:rPr>
              <a:t>.</a:t>
            </a:r>
          </a:p>
        </p:txBody>
      </p:sp>
    </p:spTree>
    <p:extLst>
      <p:ext uri="{BB962C8B-B14F-4D97-AF65-F5344CB8AC3E}">
        <p14:creationId xmlns:p14="http://schemas.microsoft.com/office/powerpoint/2010/main" val="1781550532"/>
      </p:ext>
    </p:extLst>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90"/>
                                          </p:val>
                                        </p:tav>
                                        <p:tav tm="100000">
                                          <p:val>
                                            <p:fltVal val="0"/>
                                          </p:val>
                                        </p:tav>
                                      </p:tavLst>
                                    </p:anim>
                                    <p:animEffect transition="in" filter="fade">
                                      <p:cBhvr>
                                        <p:cTn id="10" dur="500"/>
                                        <p:tgtEl>
                                          <p:spTgt spid="5"/>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9"/>
                                        </p:tgtEl>
                                        <p:attrNameLst>
                                          <p:attrName>ppt_y</p:attrName>
                                        </p:attrNameLst>
                                      </p:cBhvr>
                                      <p:tavLst>
                                        <p:tav tm="0">
                                          <p:val>
                                            <p:strVal val="#ppt_y"/>
                                          </p:val>
                                        </p:tav>
                                        <p:tav tm="100000">
                                          <p:val>
                                            <p:strVal val="#ppt_y"/>
                                          </p:val>
                                        </p:tav>
                                      </p:tavLst>
                                    </p:anim>
                                    <p:anim calcmode="lin" valueType="num">
                                      <p:cBhvr>
                                        <p:cTn id="16"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9"/>
                                        </p:tgtEl>
                                      </p:cBhvr>
                                    </p:animEffect>
                                  </p:childTnLst>
                                </p:cTn>
                              </p:par>
                            </p:childTnLst>
                          </p:cTn>
                        </p:par>
                        <p:par>
                          <p:cTn id="19" fill="hold">
                            <p:stCondLst>
                              <p:cond delay="1600"/>
                            </p:stCondLst>
                            <p:childTnLst>
                              <p:par>
                                <p:cTn id="20" presetID="26" presetClass="emph" presetSubtype="0" fill="hold" grpId="1" nodeType="afterEffect">
                                  <p:stCondLst>
                                    <p:cond delay="0"/>
                                  </p:stCondLst>
                                  <p:iterate type="lt">
                                    <p:tmPct val="0"/>
                                  </p:iterate>
                                  <p:childTnLst>
                                    <p:animEffect transition="out" filter="fade">
                                      <p:cBhvr>
                                        <p:cTn id="21" dur="500" tmFilter="0, 0; .2, .5; .8, .5; 1, 0"/>
                                        <p:tgtEl>
                                          <p:spTgt spid="9"/>
                                        </p:tgtEl>
                                      </p:cBhvr>
                                    </p:animEffect>
                                    <p:animScale>
                                      <p:cBhvr>
                                        <p:cTn id="22" dur="250" autoRev="1" fill="hold"/>
                                        <p:tgtEl>
                                          <p:spTgt spid="9"/>
                                        </p:tgtEl>
                                      </p:cBhvr>
                                      <p:by x="105000" y="105000"/>
                                    </p:animScale>
                                  </p:childTnLst>
                                </p:cTn>
                              </p:par>
                            </p:childTnLst>
                          </p:cTn>
                        </p:par>
                        <p:par>
                          <p:cTn id="23" fill="hold">
                            <p:stCondLst>
                              <p:cond delay="2100"/>
                            </p:stCondLst>
                            <p:childTnLst>
                              <p:par>
                                <p:cTn id="24" presetID="22" presetClass="entr" presetSubtype="4" fill="hold" nodeType="after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wipe(down)">
                                      <p:cBhvr>
                                        <p:cTn id="26" dur="500"/>
                                        <p:tgtEl>
                                          <p:spTgt spid="34"/>
                                        </p:tgtEl>
                                      </p:cBhvr>
                                    </p:animEffect>
                                  </p:childTnLst>
                                </p:cTn>
                              </p:par>
                            </p:childTnLst>
                          </p:cTn>
                        </p:par>
                        <p:par>
                          <p:cTn id="27" fill="hold">
                            <p:stCondLst>
                              <p:cond delay="2600"/>
                            </p:stCondLst>
                            <p:childTnLst>
                              <p:par>
                                <p:cTn id="28" presetID="22" presetClass="entr" presetSubtype="8"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left)">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354C1687-2CBA-47A3-B725-94EAC701467C}"/>
              </a:ext>
            </a:extLst>
          </p:cNvPr>
          <p:cNvPicPr>
            <a:picLocks noChangeAspect="1"/>
          </p:cNvPicPr>
          <p:nvPr/>
        </p:nvPicPr>
        <p:blipFill>
          <a:blip r:embed="rId3"/>
          <a:stretch>
            <a:fillRect/>
          </a:stretch>
        </p:blipFill>
        <p:spPr>
          <a:xfrm>
            <a:off x="0" y="0"/>
            <a:ext cx="12192000" cy="6858000"/>
          </a:xfrm>
          <a:prstGeom prst="rect">
            <a:avLst/>
          </a:prstGeom>
        </p:spPr>
      </p:pic>
      <p:pic>
        <p:nvPicPr>
          <p:cNvPr id="11" name="图片 10">
            <a:extLst>
              <a:ext uri="{FF2B5EF4-FFF2-40B4-BE49-F238E27FC236}">
                <a16:creationId xmlns:a16="http://schemas.microsoft.com/office/drawing/2014/main" id="{6EECCAD0-0C4F-4F15-B7D6-4A2F05C956FD}"/>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712916" y="504135"/>
            <a:ext cx="4918081" cy="5136857"/>
          </a:xfrm>
          <a:prstGeom prst="rect">
            <a:avLst/>
          </a:prstGeom>
        </p:spPr>
      </p:pic>
      <p:sp>
        <p:nvSpPr>
          <p:cNvPr id="20" name="矩形 259">
            <a:extLst>
              <a:ext uri="{FF2B5EF4-FFF2-40B4-BE49-F238E27FC236}">
                <a16:creationId xmlns:a16="http://schemas.microsoft.com/office/drawing/2014/main" id="{8F6E24B8-7A12-4302-B5FE-E3BD25837847}"/>
              </a:ext>
            </a:extLst>
          </p:cNvPr>
          <p:cNvSpPr>
            <a:spLocks noChangeArrowheads="1"/>
          </p:cNvSpPr>
          <p:nvPr/>
        </p:nvSpPr>
        <p:spPr bwMode="auto">
          <a:xfrm>
            <a:off x="1671673" y="4682140"/>
            <a:ext cx="900056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sz="4000" dirty="0" err="1">
                <a:solidFill>
                  <a:schemeClr val="bg1"/>
                </a:solidFill>
              </a:rPr>
              <a:t>Chức</a:t>
            </a:r>
            <a:r>
              <a:rPr lang="en-US" sz="4000" dirty="0">
                <a:solidFill>
                  <a:schemeClr val="bg1"/>
                </a:solidFill>
              </a:rPr>
              <a:t> </a:t>
            </a:r>
            <a:r>
              <a:rPr lang="en-US" sz="4000" dirty="0" err="1">
                <a:solidFill>
                  <a:schemeClr val="bg1"/>
                </a:solidFill>
              </a:rPr>
              <a:t>Năng</a:t>
            </a:r>
            <a:r>
              <a:rPr lang="en-US" sz="4000" dirty="0">
                <a:solidFill>
                  <a:schemeClr val="bg1"/>
                </a:solidFill>
              </a:rPr>
              <a:t> </a:t>
            </a:r>
            <a:r>
              <a:rPr lang="en-US" sz="4000" dirty="0" err="1">
                <a:solidFill>
                  <a:schemeClr val="bg1"/>
                </a:solidFill>
              </a:rPr>
              <a:t>và</a:t>
            </a:r>
            <a:r>
              <a:rPr lang="en-US" sz="4000" dirty="0">
                <a:solidFill>
                  <a:schemeClr val="bg1"/>
                </a:solidFill>
              </a:rPr>
              <a:t> </a:t>
            </a:r>
            <a:r>
              <a:rPr lang="en-US" sz="4000" dirty="0" err="1">
                <a:solidFill>
                  <a:schemeClr val="bg1"/>
                </a:solidFill>
              </a:rPr>
              <a:t>Tính</a:t>
            </a:r>
            <a:r>
              <a:rPr lang="en-US" sz="4000" dirty="0">
                <a:solidFill>
                  <a:schemeClr val="bg1"/>
                </a:solidFill>
              </a:rPr>
              <a:t> </a:t>
            </a:r>
            <a:r>
              <a:rPr lang="en-US" sz="4000" dirty="0" err="1">
                <a:solidFill>
                  <a:schemeClr val="bg1"/>
                </a:solidFill>
              </a:rPr>
              <a:t>Năng</a:t>
            </a:r>
            <a:r>
              <a:rPr lang="en-US" sz="4000" dirty="0">
                <a:solidFill>
                  <a:schemeClr val="bg1"/>
                </a:solidFill>
              </a:rPr>
              <a:t> </a:t>
            </a:r>
            <a:r>
              <a:rPr lang="en-US" sz="4000" dirty="0" err="1">
                <a:solidFill>
                  <a:schemeClr val="bg1"/>
                </a:solidFill>
              </a:rPr>
              <a:t>Ứng</a:t>
            </a:r>
            <a:r>
              <a:rPr lang="en-US" sz="4000" dirty="0">
                <a:solidFill>
                  <a:schemeClr val="bg1"/>
                </a:solidFill>
              </a:rPr>
              <a:t> </a:t>
            </a:r>
            <a:r>
              <a:rPr lang="en-US" sz="4000" dirty="0" err="1">
                <a:solidFill>
                  <a:schemeClr val="bg1"/>
                </a:solidFill>
              </a:rPr>
              <a:t>Dụng</a:t>
            </a:r>
            <a:endParaRPr lang="zh-CN" altLang="en-US" sz="4000" spc="300" dirty="0">
              <a:solidFill>
                <a:schemeClr val="bg1"/>
              </a:solidFill>
              <a:cs typeface="+mn-ea"/>
              <a:sym typeface="+mn-lt"/>
            </a:endParaRPr>
          </a:p>
        </p:txBody>
      </p:sp>
      <p:sp>
        <p:nvSpPr>
          <p:cNvPr id="22" name="矩形 21">
            <a:extLst>
              <a:ext uri="{FF2B5EF4-FFF2-40B4-BE49-F238E27FC236}">
                <a16:creationId xmlns:a16="http://schemas.microsoft.com/office/drawing/2014/main" id="{1DF7A334-4CAC-4554-8471-8DF6D557CF70}"/>
              </a:ext>
            </a:extLst>
          </p:cNvPr>
          <p:cNvSpPr/>
          <p:nvPr/>
        </p:nvSpPr>
        <p:spPr>
          <a:xfrm>
            <a:off x="4678822" y="2569126"/>
            <a:ext cx="2929530" cy="1862048"/>
          </a:xfrm>
          <a:prstGeom prst="rect">
            <a:avLst/>
          </a:prstGeom>
          <a:effectLst/>
        </p:spPr>
        <p:txBody>
          <a:bodyPr wrap="square">
            <a:spAutoFit/>
          </a:bodyPr>
          <a:lstStyle/>
          <a:p>
            <a:pPr algn="ctr"/>
            <a:r>
              <a:rPr lang="en-US" altLang="zh-CN" sz="11500" b="1" dirty="0">
                <a:solidFill>
                  <a:schemeClr val="bg1"/>
                </a:solidFill>
                <a:cs typeface="+mn-ea"/>
                <a:sym typeface="+mn-lt"/>
              </a:rPr>
              <a:t>03</a:t>
            </a:r>
            <a:endParaRPr lang="zh-CN" altLang="en-US" sz="11500" b="1" dirty="0">
              <a:solidFill>
                <a:schemeClr val="bg1"/>
              </a:solidFill>
              <a:cs typeface="+mn-ea"/>
              <a:sym typeface="+mn-lt"/>
            </a:endParaRPr>
          </a:p>
        </p:txBody>
      </p:sp>
    </p:spTree>
    <p:extLst>
      <p:ext uri="{BB962C8B-B14F-4D97-AF65-F5344CB8AC3E}">
        <p14:creationId xmlns:p14="http://schemas.microsoft.com/office/powerpoint/2010/main" val="1348727137"/>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 calcmode="lin" valueType="num">
                                      <p:cBhvr>
                                        <p:cTn id="9" dur="500" fill="hold"/>
                                        <p:tgtEl>
                                          <p:spTgt spid="11"/>
                                        </p:tgtEl>
                                        <p:attrNameLst>
                                          <p:attrName>style.rotation</p:attrName>
                                        </p:attrNameLst>
                                      </p:cBhvr>
                                      <p:tavLst>
                                        <p:tav tm="0">
                                          <p:val>
                                            <p:fltVal val="90"/>
                                          </p:val>
                                        </p:tav>
                                        <p:tav tm="100000">
                                          <p:val>
                                            <p:fltVal val="0"/>
                                          </p:val>
                                        </p:tav>
                                      </p:tavLst>
                                    </p:anim>
                                    <p:animEffect transition="in" filter="fade">
                                      <p:cBhvr>
                                        <p:cTn id="10" dur="500"/>
                                        <p:tgtEl>
                                          <p:spTgt spid="11"/>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p:cTn id="14" dur="500" fill="hold"/>
                                        <p:tgtEl>
                                          <p:spTgt spid="22"/>
                                        </p:tgtEl>
                                        <p:attrNameLst>
                                          <p:attrName>ppt_w</p:attrName>
                                        </p:attrNameLst>
                                      </p:cBhvr>
                                      <p:tavLst>
                                        <p:tav tm="0">
                                          <p:val>
                                            <p:fltVal val="0"/>
                                          </p:val>
                                        </p:tav>
                                        <p:tav tm="100000">
                                          <p:val>
                                            <p:strVal val="#ppt_w"/>
                                          </p:val>
                                        </p:tav>
                                      </p:tavLst>
                                    </p:anim>
                                    <p:anim calcmode="lin" valueType="num">
                                      <p:cBhvr>
                                        <p:cTn id="15" dur="500" fill="hold"/>
                                        <p:tgtEl>
                                          <p:spTgt spid="22"/>
                                        </p:tgtEl>
                                        <p:attrNameLst>
                                          <p:attrName>ppt_h</p:attrName>
                                        </p:attrNameLst>
                                      </p:cBhvr>
                                      <p:tavLst>
                                        <p:tav tm="0">
                                          <p:val>
                                            <p:fltVal val="0"/>
                                          </p:val>
                                        </p:tav>
                                        <p:tav tm="100000">
                                          <p:val>
                                            <p:strVal val="#ppt_h"/>
                                          </p:val>
                                        </p:tav>
                                      </p:tavLst>
                                    </p:anim>
                                    <p:animEffect transition="in" filter="fade">
                                      <p:cBhvr>
                                        <p:cTn id="16" dur="500"/>
                                        <p:tgtEl>
                                          <p:spTgt spid="22"/>
                                        </p:tgtEl>
                                      </p:cBhvr>
                                    </p:animEffect>
                                  </p:childTnLst>
                                </p:cTn>
                              </p:par>
                            </p:childTnLst>
                          </p:cTn>
                        </p:par>
                        <p:par>
                          <p:cTn id="17" fill="hold">
                            <p:stCondLst>
                              <p:cond delay="10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20"/>
                                        </p:tgtEl>
                                        <p:attrNameLst>
                                          <p:attrName>style.visibility</p:attrName>
                                        </p:attrNameLst>
                                      </p:cBhvr>
                                      <p:to>
                                        <p:strVal val="visible"/>
                                      </p:to>
                                    </p:set>
                                    <p:anim calcmode="lin" valueType="num">
                                      <p:cBhvr>
                                        <p:cTn id="20"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20"/>
                                        </p:tgtEl>
                                        <p:attrNameLst>
                                          <p:attrName>ppt_y</p:attrName>
                                        </p:attrNameLst>
                                      </p:cBhvr>
                                      <p:tavLst>
                                        <p:tav tm="0">
                                          <p:val>
                                            <p:strVal val="#ppt_y"/>
                                          </p:val>
                                        </p:tav>
                                        <p:tav tm="100000">
                                          <p:val>
                                            <p:strVal val="#ppt_y"/>
                                          </p:val>
                                        </p:tav>
                                      </p:tavLst>
                                    </p:anim>
                                    <p:anim calcmode="lin" valueType="num">
                                      <p:cBhvr>
                                        <p:cTn id="22"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20"/>
                                        </p:tgtEl>
                                      </p:cBhvr>
                                    </p:animEffect>
                                  </p:childTnLst>
                                </p:cTn>
                              </p:par>
                            </p:childTnLst>
                          </p:cTn>
                        </p:par>
                        <p:par>
                          <p:cTn id="25" fill="hold">
                            <p:stCondLst>
                              <p:cond delay="2700"/>
                            </p:stCondLst>
                            <p:childTnLst>
                              <p:par>
                                <p:cTn id="26" presetID="26" presetClass="emph" presetSubtype="0" fill="hold" grpId="1" nodeType="afterEffect">
                                  <p:stCondLst>
                                    <p:cond delay="0"/>
                                  </p:stCondLst>
                                  <p:iterate type="lt">
                                    <p:tmPct val="0"/>
                                  </p:iterate>
                                  <p:childTnLst>
                                    <p:animEffect transition="out" filter="fade">
                                      <p:cBhvr>
                                        <p:cTn id="27" dur="500" tmFilter="0, 0; .2, .5; .8, .5; 1, 0"/>
                                        <p:tgtEl>
                                          <p:spTgt spid="20"/>
                                        </p:tgtEl>
                                      </p:cBhvr>
                                    </p:animEffect>
                                    <p:animScale>
                                      <p:cBhvr>
                                        <p:cTn id="28"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图片 61">
            <a:extLst>
              <a:ext uri="{FF2B5EF4-FFF2-40B4-BE49-F238E27FC236}">
                <a16:creationId xmlns:a16="http://schemas.microsoft.com/office/drawing/2014/main" id="{09E8D661-5E79-4F3A-94F7-9F6BC5C8B3C5}"/>
              </a:ext>
            </a:extLst>
          </p:cNvPr>
          <p:cNvPicPr>
            <a:picLocks noChangeAspect="1"/>
          </p:cNvPicPr>
          <p:nvPr/>
        </p:nvPicPr>
        <p:blipFill>
          <a:blip r:embed="rId4"/>
          <a:stretch>
            <a:fillRect/>
          </a:stretch>
        </p:blipFill>
        <p:spPr>
          <a:xfrm>
            <a:off x="0" y="0"/>
            <a:ext cx="12192000" cy="6858000"/>
          </a:xfrm>
          <a:prstGeom prst="rect">
            <a:avLst/>
          </a:prstGeom>
        </p:spPr>
      </p:pic>
      <p:grpSp>
        <p:nvGrpSpPr>
          <p:cNvPr id="5" name="组合 4">
            <a:extLst>
              <a:ext uri="{FF2B5EF4-FFF2-40B4-BE49-F238E27FC236}">
                <a16:creationId xmlns:a16="http://schemas.microsoft.com/office/drawing/2014/main" id="{27A86329-A7F9-4CC0-ACA4-50E912A83F0B}"/>
              </a:ext>
            </a:extLst>
          </p:cNvPr>
          <p:cNvGrpSpPr/>
          <p:nvPr/>
        </p:nvGrpSpPr>
        <p:grpSpPr>
          <a:xfrm>
            <a:off x="223921" y="239207"/>
            <a:ext cx="821360" cy="809830"/>
            <a:chOff x="1904802" y="2161965"/>
            <a:chExt cx="2570145" cy="2534066"/>
          </a:xfrm>
        </p:grpSpPr>
        <p:pic>
          <p:nvPicPr>
            <p:cNvPr id="6" name="图片 5">
              <a:extLst>
                <a:ext uri="{FF2B5EF4-FFF2-40B4-BE49-F238E27FC236}">
                  <a16:creationId xmlns:a16="http://schemas.microsoft.com/office/drawing/2014/main" id="{42F0C075-DBAE-4F4F-93BD-024F991EF552}"/>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904802" y="2161965"/>
              <a:ext cx="2570145" cy="2534066"/>
            </a:xfrm>
            <a:prstGeom prst="rect">
              <a:avLst/>
            </a:prstGeom>
          </p:spPr>
        </p:pic>
        <p:sp>
          <p:nvSpPr>
            <p:cNvPr id="7" name="椭圆 6">
              <a:extLst>
                <a:ext uri="{FF2B5EF4-FFF2-40B4-BE49-F238E27FC236}">
                  <a16:creationId xmlns:a16="http://schemas.microsoft.com/office/drawing/2014/main" id="{3669D201-A484-4CB6-9005-592DECF074EC}"/>
                </a:ext>
              </a:extLst>
            </p:cNvPr>
            <p:cNvSpPr/>
            <p:nvPr/>
          </p:nvSpPr>
          <p:spPr>
            <a:xfrm>
              <a:off x="2332186" y="2571309"/>
              <a:ext cx="1715379" cy="1715379"/>
            </a:xfrm>
            <a:prstGeom prst="ellipse">
              <a:avLst/>
            </a:prstGeom>
            <a:gradFill flip="none" rotWithShape="1">
              <a:gsLst>
                <a:gs pos="72000">
                  <a:schemeClr val="tx1">
                    <a:lumMod val="65000"/>
                    <a:lumOff val="35000"/>
                  </a:schemeClr>
                </a:gs>
                <a:gs pos="100000">
                  <a:schemeClr val="tx1">
                    <a:lumMod val="75000"/>
                    <a:lumOff val="25000"/>
                  </a:schemeClr>
                </a:gs>
                <a:gs pos="0">
                  <a:srgbClr val="336699"/>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文本框 7">
              <a:extLst>
                <a:ext uri="{FF2B5EF4-FFF2-40B4-BE49-F238E27FC236}">
                  <a16:creationId xmlns:a16="http://schemas.microsoft.com/office/drawing/2014/main" id="{2E10BF3A-D5A4-483F-B39F-D2C1C0446258}"/>
                </a:ext>
              </a:extLst>
            </p:cNvPr>
            <p:cNvSpPr txBox="1"/>
            <p:nvPr/>
          </p:nvSpPr>
          <p:spPr>
            <a:xfrm>
              <a:off x="2194860" y="2706691"/>
              <a:ext cx="1990029" cy="1444611"/>
            </a:xfrm>
            <a:prstGeom prst="rect">
              <a:avLst/>
            </a:prstGeom>
            <a:noFill/>
          </p:spPr>
          <p:txBody>
            <a:bodyPr wrap="square" rtlCol="0">
              <a:spAutoFit/>
            </a:bodyPr>
            <a:lstStyle/>
            <a:p>
              <a:pPr algn="ctr"/>
              <a:r>
                <a:rPr lang="en-US" altLang="zh-CN" sz="2400" b="1" dirty="0">
                  <a:solidFill>
                    <a:schemeClr val="bg1"/>
                  </a:solidFill>
                  <a:latin typeface="+mn-ea"/>
                  <a:cs typeface="+mn-ea"/>
                  <a:sym typeface="+mn-lt"/>
                </a:rPr>
                <a:t>03</a:t>
              </a:r>
              <a:endParaRPr lang="zh-CN" altLang="en-US" sz="2400" b="1" dirty="0">
                <a:solidFill>
                  <a:schemeClr val="bg1"/>
                </a:solidFill>
                <a:latin typeface="+mn-ea"/>
                <a:cs typeface="+mn-ea"/>
                <a:sym typeface="+mn-lt"/>
              </a:endParaRPr>
            </a:p>
          </p:txBody>
        </p:sp>
      </p:grpSp>
      <p:sp>
        <p:nvSpPr>
          <p:cNvPr id="9" name="矩形 259">
            <a:extLst>
              <a:ext uri="{FF2B5EF4-FFF2-40B4-BE49-F238E27FC236}">
                <a16:creationId xmlns:a16="http://schemas.microsoft.com/office/drawing/2014/main" id="{FEC60BD6-C2C3-49BD-B71A-AF45F5ED1B1C}"/>
              </a:ext>
            </a:extLst>
          </p:cNvPr>
          <p:cNvSpPr>
            <a:spLocks noChangeArrowheads="1"/>
          </p:cNvSpPr>
          <p:nvPr/>
        </p:nvSpPr>
        <p:spPr bwMode="auto">
          <a:xfrm>
            <a:off x="1137977" y="351733"/>
            <a:ext cx="524327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sz="2000" dirty="0" err="1">
                <a:solidFill>
                  <a:schemeClr val="bg1"/>
                </a:solidFill>
              </a:rPr>
              <a:t>Chức</a:t>
            </a:r>
            <a:r>
              <a:rPr lang="en-US" sz="2000" dirty="0">
                <a:solidFill>
                  <a:schemeClr val="bg1"/>
                </a:solidFill>
              </a:rPr>
              <a:t> </a:t>
            </a:r>
            <a:r>
              <a:rPr lang="en-US" sz="2000" dirty="0" err="1">
                <a:solidFill>
                  <a:schemeClr val="bg1"/>
                </a:solidFill>
              </a:rPr>
              <a:t>Năng</a:t>
            </a:r>
            <a:r>
              <a:rPr lang="en-US" sz="2000" dirty="0">
                <a:solidFill>
                  <a:schemeClr val="bg1"/>
                </a:solidFill>
              </a:rPr>
              <a:t> </a:t>
            </a:r>
            <a:r>
              <a:rPr lang="en-US" sz="2000" dirty="0" err="1">
                <a:solidFill>
                  <a:schemeClr val="bg1"/>
                </a:solidFill>
              </a:rPr>
              <a:t>và</a:t>
            </a:r>
            <a:r>
              <a:rPr lang="en-US" sz="2000" dirty="0">
                <a:solidFill>
                  <a:schemeClr val="bg1"/>
                </a:solidFill>
              </a:rPr>
              <a:t> </a:t>
            </a:r>
            <a:r>
              <a:rPr lang="en-US" sz="2000" dirty="0" err="1">
                <a:solidFill>
                  <a:schemeClr val="bg1"/>
                </a:solidFill>
              </a:rPr>
              <a:t>Tính</a:t>
            </a:r>
            <a:r>
              <a:rPr lang="en-US" sz="2000" dirty="0">
                <a:solidFill>
                  <a:schemeClr val="bg1"/>
                </a:solidFill>
              </a:rPr>
              <a:t> </a:t>
            </a:r>
            <a:r>
              <a:rPr lang="en-US" sz="2000" dirty="0" err="1">
                <a:solidFill>
                  <a:schemeClr val="bg1"/>
                </a:solidFill>
              </a:rPr>
              <a:t>Năng</a:t>
            </a:r>
            <a:r>
              <a:rPr lang="en-US" sz="2000" dirty="0">
                <a:solidFill>
                  <a:schemeClr val="bg1"/>
                </a:solidFill>
              </a:rPr>
              <a:t> </a:t>
            </a:r>
            <a:r>
              <a:rPr lang="en-US" sz="2000" dirty="0" err="1">
                <a:solidFill>
                  <a:schemeClr val="bg1"/>
                </a:solidFill>
              </a:rPr>
              <a:t>Ứng</a:t>
            </a:r>
            <a:r>
              <a:rPr lang="en-US" sz="2000" dirty="0">
                <a:solidFill>
                  <a:schemeClr val="bg1"/>
                </a:solidFill>
              </a:rPr>
              <a:t> </a:t>
            </a:r>
            <a:r>
              <a:rPr lang="en-US" sz="2000" dirty="0" err="1">
                <a:solidFill>
                  <a:schemeClr val="bg1"/>
                </a:solidFill>
              </a:rPr>
              <a:t>Dụng</a:t>
            </a:r>
            <a:endParaRPr lang="zh-CN" altLang="en-US" sz="2000" spc="300" dirty="0">
              <a:solidFill>
                <a:schemeClr val="bg1"/>
              </a:solidFill>
              <a:cs typeface="+mn-ea"/>
              <a:sym typeface="+mn-lt"/>
            </a:endParaRPr>
          </a:p>
        </p:txBody>
      </p:sp>
      <p:grpSp>
        <p:nvGrpSpPr>
          <p:cNvPr id="34" name="1d69b3fe-8861-4848-b75d-f1da4c85bc7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35C04322-676B-4980-8348-5986651B7A4E}"/>
              </a:ext>
            </a:extLst>
          </p:cNvPr>
          <p:cNvGrpSpPr>
            <a:grpSpLocks noChangeAspect="1"/>
          </p:cNvGrpSpPr>
          <p:nvPr>
            <p:custDataLst>
              <p:tags r:id="rId1"/>
            </p:custDataLst>
          </p:nvPr>
        </p:nvGrpSpPr>
        <p:grpSpPr>
          <a:xfrm>
            <a:off x="839416" y="1886972"/>
            <a:ext cx="5701491" cy="4134318"/>
            <a:chOff x="839416" y="1886972"/>
            <a:chExt cx="5701491" cy="4134318"/>
          </a:xfrm>
        </p:grpSpPr>
        <p:sp>
          <p:nvSpPr>
            <p:cNvPr id="35" name="îślïďé">
              <a:extLst>
                <a:ext uri="{FF2B5EF4-FFF2-40B4-BE49-F238E27FC236}">
                  <a16:creationId xmlns:a16="http://schemas.microsoft.com/office/drawing/2014/main" id="{0734F3D3-996C-4EA2-B078-074707E1D65A}"/>
                </a:ext>
              </a:extLst>
            </p:cNvPr>
            <p:cNvSpPr/>
            <p:nvPr/>
          </p:nvSpPr>
          <p:spPr>
            <a:xfrm rot="16200000">
              <a:off x="3630726" y="1886972"/>
              <a:ext cx="2910181" cy="2910181"/>
            </a:xfrm>
            <a:prstGeom prst="blockArc">
              <a:avLst>
                <a:gd name="adj1" fmla="val 10800000"/>
                <a:gd name="adj2" fmla="val 21559345"/>
                <a:gd name="adj3" fmla="val 2308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方正黑体简体" panose="02010601030101010101" pitchFamily="2" charset="-122"/>
              </a:endParaRPr>
            </a:p>
          </p:txBody>
        </p:sp>
        <p:sp>
          <p:nvSpPr>
            <p:cNvPr id="36" name="íśḷîde">
              <a:extLst>
                <a:ext uri="{FF2B5EF4-FFF2-40B4-BE49-F238E27FC236}">
                  <a16:creationId xmlns:a16="http://schemas.microsoft.com/office/drawing/2014/main" id="{3B3078A6-712F-4ED0-8B16-4F9636EAB016}"/>
                </a:ext>
              </a:extLst>
            </p:cNvPr>
            <p:cNvSpPr/>
            <p:nvPr/>
          </p:nvSpPr>
          <p:spPr>
            <a:xfrm rot="5400000">
              <a:off x="3414702" y="3111109"/>
              <a:ext cx="2910181" cy="2910181"/>
            </a:xfrm>
            <a:prstGeom prst="blockArc">
              <a:avLst>
                <a:gd name="adj1" fmla="val 10800000"/>
                <a:gd name="adj2" fmla="val 21559345"/>
                <a:gd name="adj3" fmla="val 2308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方正黑体简体" panose="02010601030101010101" pitchFamily="2" charset="-122"/>
              </a:endParaRPr>
            </a:p>
          </p:txBody>
        </p:sp>
        <p:grpSp>
          <p:nvGrpSpPr>
            <p:cNvPr id="37" name="îSľíḋè">
              <a:extLst>
                <a:ext uri="{FF2B5EF4-FFF2-40B4-BE49-F238E27FC236}">
                  <a16:creationId xmlns:a16="http://schemas.microsoft.com/office/drawing/2014/main" id="{521821F8-112F-492A-9B0C-92EF7114B5B6}"/>
                </a:ext>
              </a:extLst>
            </p:cNvPr>
            <p:cNvGrpSpPr/>
            <p:nvPr/>
          </p:nvGrpSpPr>
          <p:grpSpPr>
            <a:xfrm>
              <a:off x="3498432" y="2302505"/>
              <a:ext cx="648072" cy="2079111"/>
              <a:chOff x="3860544" y="1998644"/>
              <a:chExt cx="648072" cy="2079111"/>
            </a:xfrm>
          </p:grpSpPr>
          <p:grpSp>
            <p:nvGrpSpPr>
              <p:cNvPr id="56" name="iṣļiḓè">
                <a:extLst>
                  <a:ext uri="{FF2B5EF4-FFF2-40B4-BE49-F238E27FC236}">
                    <a16:creationId xmlns:a16="http://schemas.microsoft.com/office/drawing/2014/main" id="{F67605DD-3773-4F3F-9A04-674BE282BFCA}"/>
                  </a:ext>
                </a:extLst>
              </p:cNvPr>
              <p:cNvGrpSpPr/>
              <p:nvPr/>
            </p:nvGrpSpPr>
            <p:grpSpPr>
              <a:xfrm>
                <a:off x="3860544" y="3429683"/>
                <a:ext cx="648072" cy="648072"/>
                <a:chOff x="4792557" y="2249137"/>
                <a:chExt cx="648072" cy="648072"/>
              </a:xfrm>
            </p:grpSpPr>
            <p:sp>
              <p:nvSpPr>
                <p:cNvPr id="60" name="îŝḷïḋe">
                  <a:extLst>
                    <a:ext uri="{FF2B5EF4-FFF2-40B4-BE49-F238E27FC236}">
                      <a16:creationId xmlns:a16="http://schemas.microsoft.com/office/drawing/2014/main" id="{DB7AE85C-1A3C-41A2-B160-3CECDC2892F6}"/>
                    </a:ext>
                  </a:extLst>
                </p:cNvPr>
                <p:cNvSpPr/>
                <p:nvPr/>
              </p:nvSpPr>
              <p:spPr>
                <a:xfrm>
                  <a:off x="4792557" y="2249137"/>
                  <a:ext cx="648072" cy="648072"/>
                </a:xfrm>
                <a:prstGeom prst="ellipse">
                  <a:avLst/>
                </a:prstGeom>
                <a:solidFill>
                  <a:srgbClr val="33669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方正黑体简体" panose="02010601030101010101" pitchFamily="2" charset="-122"/>
                  </a:endParaRPr>
                </a:p>
              </p:txBody>
            </p:sp>
            <p:sp>
              <p:nvSpPr>
                <p:cNvPr id="61" name="ïṡļíḍê">
                  <a:extLst>
                    <a:ext uri="{FF2B5EF4-FFF2-40B4-BE49-F238E27FC236}">
                      <a16:creationId xmlns:a16="http://schemas.microsoft.com/office/drawing/2014/main" id="{598B8E2D-48E4-4BDA-BD77-AC916CC807F0}"/>
                    </a:ext>
                  </a:extLst>
                </p:cNvPr>
                <p:cNvSpPr/>
                <p:nvPr/>
              </p:nvSpPr>
              <p:spPr bwMode="auto">
                <a:xfrm>
                  <a:off x="4926447" y="2390028"/>
                  <a:ext cx="380293" cy="366291"/>
                </a:xfrm>
                <a:custGeom>
                  <a:avLst/>
                  <a:gdLst>
                    <a:gd name="T0" fmla="*/ 4096 w 6827"/>
                    <a:gd name="T1" fmla="*/ 4551 h 6827"/>
                    <a:gd name="T2" fmla="*/ 6258 w 6827"/>
                    <a:gd name="T3" fmla="*/ 4096 h 6827"/>
                    <a:gd name="T4" fmla="*/ 2348 w 6827"/>
                    <a:gd name="T5" fmla="*/ 4911 h 6827"/>
                    <a:gd name="T6" fmla="*/ 569 w 6827"/>
                    <a:gd name="T7" fmla="*/ 4551 h 6827"/>
                    <a:gd name="T8" fmla="*/ 569 w 6827"/>
                    <a:gd name="T9" fmla="*/ 3982 h 6827"/>
                    <a:gd name="T10" fmla="*/ 1707 w 6827"/>
                    <a:gd name="T11" fmla="*/ 2503 h 6827"/>
                    <a:gd name="T12" fmla="*/ 3868 w 6827"/>
                    <a:gd name="T13" fmla="*/ 2731 h 6827"/>
                    <a:gd name="T14" fmla="*/ 5827 w 6827"/>
                    <a:gd name="T15" fmla="*/ 2004 h 6827"/>
                    <a:gd name="T16" fmla="*/ 6258 w 6827"/>
                    <a:gd name="T17" fmla="*/ 1820 h 6827"/>
                    <a:gd name="T18" fmla="*/ 4779 w 6827"/>
                    <a:gd name="T19" fmla="*/ 0 h 6827"/>
                    <a:gd name="T20" fmla="*/ 2854 w 6827"/>
                    <a:gd name="T21" fmla="*/ 2381 h 6827"/>
                    <a:gd name="T22" fmla="*/ 1239 w 6827"/>
                    <a:gd name="T23" fmla="*/ 2257 h 6827"/>
                    <a:gd name="T24" fmla="*/ 569 w 6827"/>
                    <a:gd name="T25" fmla="*/ 2844 h 6827"/>
                    <a:gd name="T26" fmla="*/ 569 w 6827"/>
                    <a:gd name="T27" fmla="*/ 2276 h 6827"/>
                    <a:gd name="T28" fmla="*/ 569 w 6827"/>
                    <a:gd name="T29" fmla="*/ 1707 h 6827"/>
                    <a:gd name="T30" fmla="*/ 569 w 6827"/>
                    <a:gd name="T31" fmla="*/ 1138 h 6827"/>
                    <a:gd name="T32" fmla="*/ 569 w 6827"/>
                    <a:gd name="T33" fmla="*/ 569 h 6827"/>
                    <a:gd name="T34" fmla="*/ 341 w 6827"/>
                    <a:gd name="T35" fmla="*/ 0 h 6827"/>
                    <a:gd name="T36" fmla="*/ 114 w 6827"/>
                    <a:gd name="T37" fmla="*/ 569 h 6827"/>
                    <a:gd name="T38" fmla="*/ 114 w 6827"/>
                    <a:gd name="T39" fmla="*/ 1138 h 6827"/>
                    <a:gd name="T40" fmla="*/ 114 w 6827"/>
                    <a:gd name="T41" fmla="*/ 1707 h 6827"/>
                    <a:gd name="T42" fmla="*/ 114 w 6827"/>
                    <a:gd name="T43" fmla="*/ 2276 h 6827"/>
                    <a:gd name="T44" fmla="*/ 114 w 6827"/>
                    <a:gd name="T45" fmla="*/ 2844 h 6827"/>
                    <a:gd name="T46" fmla="*/ 114 w 6827"/>
                    <a:gd name="T47" fmla="*/ 3413 h 6827"/>
                    <a:gd name="T48" fmla="*/ 114 w 6827"/>
                    <a:gd name="T49" fmla="*/ 3982 h 6827"/>
                    <a:gd name="T50" fmla="*/ 114 w 6827"/>
                    <a:gd name="T51" fmla="*/ 4551 h 6827"/>
                    <a:gd name="T52" fmla="*/ 114 w 6827"/>
                    <a:gd name="T53" fmla="*/ 5120 h 6827"/>
                    <a:gd name="T54" fmla="*/ 114 w 6827"/>
                    <a:gd name="T55" fmla="*/ 5689 h 6827"/>
                    <a:gd name="T56" fmla="*/ 114 w 6827"/>
                    <a:gd name="T57" fmla="*/ 6258 h 6827"/>
                    <a:gd name="T58" fmla="*/ 683 w 6827"/>
                    <a:gd name="T59" fmla="*/ 6713 h 6827"/>
                    <a:gd name="T60" fmla="*/ 1252 w 6827"/>
                    <a:gd name="T61" fmla="*/ 6713 h 6827"/>
                    <a:gd name="T62" fmla="*/ 1820 w 6827"/>
                    <a:gd name="T63" fmla="*/ 6713 h 6827"/>
                    <a:gd name="T64" fmla="*/ 2389 w 6827"/>
                    <a:gd name="T65" fmla="*/ 6713 h 6827"/>
                    <a:gd name="T66" fmla="*/ 2958 w 6827"/>
                    <a:gd name="T67" fmla="*/ 6713 h 6827"/>
                    <a:gd name="T68" fmla="*/ 3527 w 6827"/>
                    <a:gd name="T69" fmla="*/ 6713 h 6827"/>
                    <a:gd name="T70" fmla="*/ 4096 w 6827"/>
                    <a:gd name="T71" fmla="*/ 6713 h 6827"/>
                    <a:gd name="T72" fmla="*/ 4665 w 6827"/>
                    <a:gd name="T73" fmla="*/ 6713 h 6827"/>
                    <a:gd name="T74" fmla="*/ 5234 w 6827"/>
                    <a:gd name="T75" fmla="*/ 6713 h 6827"/>
                    <a:gd name="T76" fmla="*/ 5803 w 6827"/>
                    <a:gd name="T77" fmla="*/ 6713 h 6827"/>
                    <a:gd name="T78" fmla="*/ 6371 w 6827"/>
                    <a:gd name="T79" fmla="*/ 6713 h 6827"/>
                    <a:gd name="T80" fmla="*/ 6827 w 6827"/>
                    <a:gd name="T81" fmla="*/ 6485 h 6827"/>
                    <a:gd name="T82" fmla="*/ 6371 w 6827"/>
                    <a:gd name="T83" fmla="*/ 6258 h 6827"/>
                    <a:gd name="T84" fmla="*/ 5803 w 6827"/>
                    <a:gd name="T85" fmla="*/ 6258 h 6827"/>
                    <a:gd name="T86" fmla="*/ 5234 w 6827"/>
                    <a:gd name="T87" fmla="*/ 6258 h 6827"/>
                    <a:gd name="T88" fmla="*/ 4665 w 6827"/>
                    <a:gd name="T89" fmla="*/ 6258 h 6827"/>
                    <a:gd name="T90" fmla="*/ 4096 w 6827"/>
                    <a:gd name="T91" fmla="*/ 6258 h 6827"/>
                    <a:gd name="T92" fmla="*/ 3527 w 6827"/>
                    <a:gd name="T93" fmla="*/ 6258 h 6827"/>
                    <a:gd name="T94" fmla="*/ 2958 w 6827"/>
                    <a:gd name="T95" fmla="*/ 6258 h 6827"/>
                    <a:gd name="T96" fmla="*/ 2389 w 6827"/>
                    <a:gd name="T97" fmla="*/ 6258 h 6827"/>
                    <a:gd name="T98" fmla="*/ 1820 w 6827"/>
                    <a:gd name="T99" fmla="*/ 6258 h 6827"/>
                    <a:gd name="T100" fmla="*/ 1252 w 6827"/>
                    <a:gd name="T101" fmla="*/ 6258 h 6827"/>
                    <a:gd name="T102" fmla="*/ 683 w 6827"/>
                    <a:gd name="T103" fmla="*/ 625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827" h="6827">
                      <a:moveTo>
                        <a:pt x="1263" y="5234"/>
                      </a:moveTo>
                      <a:cubicBezTo>
                        <a:pt x="1316" y="5493"/>
                        <a:pt x="1546" y="5689"/>
                        <a:pt x="1820" y="5689"/>
                      </a:cubicBezTo>
                      <a:cubicBezTo>
                        <a:pt x="2114" y="5689"/>
                        <a:pt x="2354" y="5464"/>
                        <a:pt x="2383" y="5178"/>
                      </a:cubicBezTo>
                      <a:lnTo>
                        <a:pt x="3568" y="4191"/>
                      </a:lnTo>
                      <a:cubicBezTo>
                        <a:pt x="3652" y="4401"/>
                        <a:pt x="3856" y="4551"/>
                        <a:pt x="4096" y="4551"/>
                      </a:cubicBezTo>
                      <a:cubicBezTo>
                        <a:pt x="4348" y="4551"/>
                        <a:pt x="4560" y="4385"/>
                        <a:pt x="4635" y="4157"/>
                      </a:cubicBezTo>
                      <a:lnTo>
                        <a:pt x="5696" y="4736"/>
                      </a:lnTo>
                      <a:cubicBezTo>
                        <a:pt x="5732" y="5016"/>
                        <a:pt x="5969" y="5234"/>
                        <a:pt x="6258" y="5234"/>
                      </a:cubicBezTo>
                      <a:cubicBezTo>
                        <a:pt x="6571" y="5234"/>
                        <a:pt x="6827" y="4979"/>
                        <a:pt x="6827" y="4665"/>
                      </a:cubicBezTo>
                      <a:cubicBezTo>
                        <a:pt x="6827" y="4351"/>
                        <a:pt x="6571" y="4096"/>
                        <a:pt x="6258" y="4096"/>
                      </a:cubicBezTo>
                      <a:cubicBezTo>
                        <a:pt x="6006" y="4096"/>
                        <a:pt x="5794" y="4262"/>
                        <a:pt x="5719" y="4490"/>
                      </a:cubicBezTo>
                      <a:lnTo>
                        <a:pt x="4658" y="3911"/>
                      </a:lnTo>
                      <a:cubicBezTo>
                        <a:pt x="4622" y="3631"/>
                        <a:pt x="4385" y="3413"/>
                        <a:pt x="4096" y="3413"/>
                      </a:cubicBezTo>
                      <a:cubicBezTo>
                        <a:pt x="3802" y="3413"/>
                        <a:pt x="3563" y="3638"/>
                        <a:pt x="3533" y="3924"/>
                      </a:cubicBezTo>
                      <a:lnTo>
                        <a:pt x="2348" y="4911"/>
                      </a:lnTo>
                      <a:cubicBezTo>
                        <a:pt x="2265" y="4701"/>
                        <a:pt x="2060" y="4551"/>
                        <a:pt x="1820" y="4551"/>
                      </a:cubicBezTo>
                      <a:cubicBezTo>
                        <a:pt x="1546" y="4551"/>
                        <a:pt x="1316" y="4747"/>
                        <a:pt x="1263" y="5006"/>
                      </a:cubicBezTo>
                      <a:lnTo>
                        <a:pt x="455" y="5006"/>
                      </a:lnTo>
                      <a:lnTo>
                        <a:pt x="455" y="4551"/>
                      </a:lnTo>
                      <a:lnTo>
                        <a:pt x="569" y="4551"/>
                      </a:lnTo>
                      <a:cubicBezTo>
                        <a:pt x="632" y="4551"/>
                        <a:pt x="683" y="4500"/>
                        <a:pt x="683" y="4437"/>
                      </a:cubicBezTo>
                      <a:cubicBezTo>
                        <a:pt x="683" y="4374"/>
                        <a:pt x="632" y="4324"/>
                        <a:pt x="569" y="4324"/>
                      </a:cubicBezTo>
                      <a:lnTo>
                        <a:pt x="455" y="4324"/>
                      </a:lnTo>
                      <a:lnTo>
                        <a:pt x="455" y="3982"/>
                      </a:lnTo>
                      <a:lnTo>
                        <a:pt x="569" y="3982"/>
                      </a:lnTo>
                      <a:cubicBezTo>
                        <a:pt x="632" y="3982"/>
                        <a:pt x="683" y="3931"/>
                        <a:pt x="683" y="3868"/>
                      </a:cubicBezTo>
                      <a:cubicBezTo>
                        <a:pt x="683" y="3806"/>
                        <a:pt x="632" y="3755"/>
                        <a:pt x="569" y="3755"/>
                      </a:cubicBezTo>
                      <a:lnTo>
                        <a:pt x="480" y="3755"/>
                      </a:lnTo>
                      <a:lnTo>
                        <a:pt x="1407" y="2416"/>
                      </a:lnTo>
                      <a:cubicBezTo>
                        <a:pt x="1494" y="2470"/>
                        <a:pt x="1596" y="2503"/>
                        <a:pt x="1707" y="2503"/>
                      </a:cubicBezTo>
                      <a:cubicBezTo>
                        <a:pt x="1888" y="2503"/>
                        <a:pt x="2048" y="2416"/>
                        <a:pt x="2152" y="2284"/>
                      </a:cubicBezTo>
                      <a:lnTo>
                        <a:pt x="2752" y="2584"/>
                      </a:lnTo>
                      <a:cubicBezTo>
                        <a:pt x="2740" y="2631"/>
                        <a:pt x="2731" y="2680"/>
                        <a:pt x="2731" y="2731"/>
                      </a:cubicBezTo>
                      <a:cubicBezTo>
                        <a:pt x="2731" y="3044"/>
                        <a:pt x="2986" y="3300"/>
                        <a:pt x="3300" y="3300"/>
                      </a:cubicBezTo>
                      <a:cubicBezTo>
                        <a:pt x="3613" y="3300"/>
                        <a:pt x="3868" y="3044"/>
                        <a:pt x="3868" y="2731"/>
                      </a:cubicBezTo>
                      <a:cubicBezTo>
                        <a:pt x="3868" y="2608"/>
                        <a:pt x="3829" y="2496"/>
                        <a:pt x="3763" y="2403"/>
                      </a:cubicBezTo>
                      <a:lnTo>
                        <a:pt x="4488" y="1055"/>
                      </a:lnTo>
                      <a:cubicBezTo>
                        <a:pt x="4574" y="1107"/>
                        <a:pt x="4672" y="1138"/>
                        <a:pt x="4779" y="1138"/>
                      </a:cubicBezTo>
                      <a:cubicBezTo>
                        <a:pt x="4891" y="1138"/>
                        <a:pt x="4995" y="1104"/>
                        <a:pt x="5083" y="1048"/>
                      </a:cubicBezTo>
                      <a:lnTo>
                        <a:pt x="5827" y="2004"/>
                      </a:lnTo>
                      <a:cubicBezTo>
                        <a:pt x="5829" y="2007"/>
                        <a:pt x="5833" y="2009"/>
                        <a:pt x="5836" y="2011"/>
                      </a:cubicBezTo>
                      <a:cubicBezTo>
                        <a:pt x="5745" y="2112"/>
                        <a:pt x="5689" y="2244"/>
                        <a:pt x="5689" y="2389"/>
                      </a:cubicBezTo>
                      <a:cubicBezTo>
                        <a:pt x="5689" y="2703"/>
                        <a:pt x="5944" y="2958"/>
                        <a:pt x="6258" y="2958"/>
                      </a:cubicBezTo>
                      <a:cubicBezTo>
                        <a:pt x="6571" y="2958"/>
                        <a:pt x="6827" y="2703"/>
                        <a:pt x="6827" y="2389"/>
                      </a:cubicBezTo>
                      <a:cubicBezTo>
                        <a:pt x="6827" y="2076"/>
                        <a:pt x="6571" y="1820"/>
                        <a:pt x="6258" y="1820"/>
                      </a:cubicBezTo>
                      <a:cubicBezTo>
                        <a:pt x="6170" y="1820"/>
                        <a:pt x="6087" y="1842"/>
                        <a:pt x="6013" y="1878"/>
                      </a:cubicBezTo>
                      <a:cubicBezTo>
                        <a:pt x="6010" y="1874"/>
                        <a:pt x="6010" y="1869"/>
                        <a:pt x="6006" y="1864"/>
                      </a:cubicBezTo>
                      <a:lnTo>
                        <a:pt x="5248" y="890"/>
                      </a:lnTo>
                      <a:cubicBezTo>
                        <a:pt x="5311" y="798"/>
                        <a:pt x="5348" y="688"/>
                        <a:pt x="5348" y="569"/>
                      </a:cubicBezTo>
                      <a:cubicBezTo>
                        <a:pt x="5348" y="255"/>
                        <a:pt x="5092" y="0"/>
                        <a:pt x="4779" y="0"/>
                      </a:cubicBezTo>
                      <a:cubicBezTo>
                        <a:pt x="4465" y="0"/>
                        <a:pt x="4210" y="255"/>
                        <a:pt x="4210" y="569"/>
                      </a:cubicBezTo>
                      <a:cubicBezTo>
                        <a:pt x="4210" y="691"/>
                        <a:pt x="4249" y="804"/>
                        <a:pt x="4315" y="897"/>
                      </a:cubicBezTo>
                      <a:lnTo>
                        <a:pt x="3590" y="2244"/>
                      </a:lnTo>
                      <a:cubicBezTo>
                        <a:pt x="3505" y="2193"/>
                        <a:pt x="3406" y="2162"/>
                        <a:pt x="3300" y="2162"/>
                      </a:cubicBezTo>
                      <a:cubicBezTo>
                        <a:pt x="3118" y="2162"/>
                        <a:pt x="2959" y="2248"/>
                        <a:pt x="2854" y="2381"/>
                      </a:cubicBezTo>
                      <a:lnTo>
                        <a:pt x="2254" y="2081"/>
                      </a:lnTo>
                      <a:cubicBezTo>
                        <a:pt x="2267" y="2034"/>
                        <a:pt x="2276" y="1985"/>
                        <a:pt x="2276" y="1934"/>
                      </a:cubicBezTo>
                      <a:cubicBezTo>
                        <a:pt x="2276" y="1621"/>
                        <a:pt x="2020" y="1365"/>
                        <a:pt x="1707" y="1365"/>
                      </a:cubicBezTo>
                      <a:cubicBezTo>
                        <a:pt x="1393" y="1365"/>
                        <a:pt x="1138" y="1621"/>
                        <a:pt x="1138" y="1934"/>
                      </a:cubicBezTo>
                      <a:cubicBezTo>
                        <a:pt x="1138" y="2054"/>
                        <a:pt x="1176" y="2166"/>
                        <a:pt x="1239" y="2257"/>
                      </a:cubicBezTo>
                      <a:lnTo>
                        <a:pt x="593" y="3191"/>
                      </a:lnTo>
                      <a:cubicBezTo>
                        <a:pt x="585" y="3189"/>
                        <a:pt x="578" y="3186"/>
                        <a:pt x="569" y="3186"/>
                      </a:cubicBezTo>
                      <a:lnTo>
                        <a:pt x="455" y="3186"/>
                      </a:lnTo>
                      <a:lnTo>
                        <a:pt x="455" y="2844"/>
                      </a:lnTo>
                      <a:lnTo>
                        <a:pt x="569" y="2844"/>
                      </a:lnTo>
                      <a:cubicBezTo>
                        <a:pt x="632" y="2844"/>
                        <a:pt x="683" y="2794"/>
                        <a:pt x="683" y="2731"/>
                      </a:cubicBezTo>
                      <a:cubicBezTo>
                        <a:pt x="683" y="2668"/>
                        <a:pt x="632" y="2617"/>
                        <a:pt x="569" y="2617"/>
                      </a:cubicBezTo>
                      <a:lnTo>
                        <a:pt x="455" y="2617"/>
                      </a:lnTo>
                      <a:lnTo>
                        <a:pt x="455" y="2276"/>
                      </a:lnTo>
                      <a:lnTo>
                        <a:pt x="569" y="2276"/>
                      </a:lnTo>
                      <a:cubicBezTo>
                        <a:pt x="632" y="2276"/>
                        <a:pt x="683" y="2225"/>
                        <a:pt x="683" y="2162"/>
                      </a:cubicBezTo>
                      <a:cubicBezTo>
                        <a:pt x="683" y="2099"/>
                        <a:pt x="632" y="2048"/>
                        <a:pt x="569" y="2048"/>
                      </a:cubicBezTo>
                      <a:lnTo>
                        <a:pt x="455" y="2048"/>
                      </a:lnTo>
                      <a:lnTo>
                        <a:pt x="455" y="1707"/>
                      </a:lnTo>
                      <a:lnTo>
                        <a:pt x="569" y="1707"/>
                      </a:lnTo>
                      <a:cubicBezTo>
                        <a:pt x="632" y="1707"/>
                        <a:pt x="683" y="1656"/>
                        <a:pt x="683" y="1593"/>
                      </a:cubicBezTo>
                      <a:cubicBezTo>
                        <a:pt x="683" y="1530"/>
                        <a:pt x="632" y="1479"/>
                        <a:pt x="569" y="1479"/>
                      </a:cubicBezTo>
                      <a:lnTo>
                        <a:pt x="455" y="1479"/>
                      </a:lnTo>
                      <a:lnTo>
                        <a:pt x="455" y="1138"/>
                      </a:lnTo>
                      <a:lnTo>
                        <a:pt x="569" y="1138"/>
                      </a:lnTo>
                      <a:cubicBezTo>
                        <a:pt x="632" y="1138"/>
                        <a:pt x="683" y="1087"/>
                        <a:pt x="683" y="1024"/>
                      </a:cubicBezTo>
                      <a:cubicBezTo>
                        <a:pt x="683" y="961"/>
                        <a:pt x="632" y="910"/>
                        <a:pt x="569" y="910"/>
                      </a:cubicBezTo>
                      <a:lnTo>
                        <a:pt x="455" y="910"/>
                      </a:lnTo>
                      <a:lnTo>
                        <a:pt x="455" y="569"/>
                      </a:lnTo>
                      <a:lnTo>
                        <a:pt x="569" y="569"/>
                      </a:lnTo>
                      <a:cubicBezTo>
                        <a:pt x="632" y="569"/>
                        <a:pt x="683" y="518"/>
                        <a:pt x="683" y="455"/>
                      </a:cubicBezTo>
                      <a:cubicBezTo>
                        <a:pt x="683" y="392"/>
                        <a:pt x="632" y="341"/>
                        <a:pt x="569" y="341"/>
                      </a:cubicBezTo>
                      <a:lnTo>
                        <a:pt x="455" y="341"/>
                      </a:lnTo>
                      <a:lnTo>
                        <a:pt x="455" y="114"/>
                      </a:lnTo>
                      <a:cubicBezTo>
                        <a:pt x="455" y="51"/>
                        <a:pt x="404" y="0"/>
                        <a:pt x="341" y="0"/>
                      </a:cubicBezTo>
                      <a:cubicBezTo>
                        <a:pt x="278" y="0"/>
                        <a:pt x="228" y="51"/>
                        <a:pt x="228" y="114"/>
                      </a:cubicBezTo>
                      <a:lnTo>
                        <a:pt x="228" y="341"/>
                      </a:lnTo>
                      <a:lnTo>
                        <a:pt x="114" y="341"/>
                      </a:lnTo>
                      <a:cubicBezTo>
                        <a:pt x="51" y="341"/>
                        <a:pt x="0" y="392"/>
                        <a:pt x="0" y="455"/>
                      </a:cubicBezTo>
                      <a:cubicBezTo>
                        <a:pt x="0" y="518"/>
                        <a:pt x="51" y="569"/>
                        <a:pt x="114" y="569"/>
                      </a:cubicBezTo>
                      <a:lnTo>
                        <a:pt x="228" y="569"/>
                      </a:lnTo>
                      <a:lnTo>
                        <a:pt x="228" y="910"/>
                      </a:lnTo>
                      <a:lnTo>
                        <a:pt x="114" y="910"/>
                      </a:lnTo>
                      <a:cubicBezTo>
                        <a:pt x="51" y="910"/>
                        <a:pt x="0" y="961"/>
                        <a:pt x="0" y="1024"/>
                      </a:cubicBezTo>
                      <a:cubicBezTo>
                        <a:pt x="0" y="1087"/>
                        <a:pt x="51" y="1138"/>
                        <a:pt x="114" y="1138"/>
                      </a:cubicBezTo>
                      <a:lnTo>
                        <a:pt x="228" y="1138"/>
                      </a:lnTo>
                      <a:lnTo>
                        <a:pt x="228" y="1479"/>
                      </a:lnTo>
                      <a:lnTo>
                        <a:pt x="114" y="1479"/>
                      </a:lnTo>
                      <a:cubicBezTo>
                        <a:pt x="51" y="1479"/>
                        <a:pt x="0" y="1530"/>
                        <a:pt x="0" y="1593"/>
                      </a:cubicBezTo>
                      <a:cubicBezTo>
                        <a:pt x="0" y="1656"/>
                        <a:pt x="51" y="1707"/>
                        <a:pt x="114" y="1707"/>
                      </a:cubicBezTo>
                      <a:lnTo>
                        <a:pt x="228" y="1707"/>
                      </a:lnTo>
                      <a:lnTo>
                        <a:pt x="228" y="2048"/>
                      </a:lnTo>
                      <a:lnTo>
                        <a:pt x="114" y="2048"/>
                      </a:lnTo>
                      <a:cubicBezTo>
                        <a:pt x="51" y="2048"/>
                        <a:pt x="0" y="2099"/>
                        <a:pt x="0" y="2162"/>
                      </a:cubicBezTo>
                      <a:cubicBezTo>
                        <a:pt x="0" y="2225"/>
                        <a:pt x="51" y="2276"/>
                        <a:pt x="114" y="2276"/>
                      </a:cubicBezTo>
                      <a:lnTo>
                        <a:pt x="228" y="2276"/>
                      </a:lnTo>
                      <a:lnTo>
                        <a:pt x="228" y="2617"/>
                      </a:lnTo>
                      <a:lnTo>
                        <a:pt x="114" y="2617"/>
                      </a:lnTo>
                      <a:cubicBezTo>
                        <a:pt x="51" y="2617"/>
                        <a:pt x="0" y="2668"/>
                        <a:pt x="0" y="2731"/>
                      </a:cubicBezTo>
                      <a:cubicBezTo>
                        <a:pt x="0" y="2794"/>
                        <a:pt x="51" y="2844"/>
                        <a:pt x="114" y="2844"/>
                      </a:cubicBezTo>
                      <a:lnTo>
                        <a:pt x="228" y="2844"/>
                      </a:lnTo>
                      <a:lnTo>
                        <a:pt x="228" y="3186"/>
                      </a:lnTo>
                      <a:lnTo>
                        <a:pt x="114" y="3186"/>
                      </a:lnTo>
                      <a:cubicBezTo>
                        <a:pt x="51" y="3186"/>
                        <a:pt x="0" y="3237"/>
                        <a:pt x="0" y="3300"/>
                      </a:cubicBezTo>
                      <a:cubicBezTo>
                        <a:pt x="0" y="3362"/>
                        <a:pt x="51" y="3413"/>
                        <a:pt x="114" y="3413"/>
                      </a:cubicBezTo>
                      <a:lnTo>
                        <a:pt x="228" y="3413"/>
                      </a:lnTo>
                      <a:lnTo>
                        <a:pt x="228" y="3755"/>
                      </a:lnTo>
                      <a:lnTo>
                        <a:pt x="114" y="3755"/>
                      </a:lnTo>
                      <a:cubicBezTo>
                        <a:pt x="51" y="3755"/>
                        <a:pt x="0" y="3806"/>
                        <a:pt x="0" y="3868"/>
                      </a:cubicBezTo>
                      <a:cubicBezTo>
                        <a:pt x="0" y="3931"/>
                        <a:pt x="51" y="3982"/>
                        <a:pt x="114" y="3982"/>
                      </a:cubicBezTo>
                      <a:lnTo>
                        <a:pt x="228" y="3982"/>
                      </a:lnTo>
                      <a:lnTo>
                        <a:pt x="228" y="4324"/>
                      </a:lnTo>
                      <a:lnTo>
                        <a:pt x="114" y="4324"/>
                      </a:lnTo>
                      <a:cubicBezTo>
                        <a:pt x="51" y="4324"/>
                        <a:pt x="0" y="4374"/>
                        <a:pt x="0" y="4437"/>
                      </a:cubicBezTo>
                      <a:cubicBezTo>
                        <a:pt x="0" y="4500"/>
                        <a:pt x="51" y="4551"/>
                        <a:pt x="114" y="4551"/>
                      </a:cubicBezTo>
                      <a:lnTo>
                        <a:pt x="228" y="4551"/>
                      </a:lnTo>
                      <a:lnTo>
                        <a:pt x="228" y="4892"/>
                      </a:lnTo>
                      <a:lnTo>
                        <a:pt x="114" y="4892"/>
                      </a:lnTo>
                      <a:cubicBezTo>
                        <a:pt x="51" y="4892"/>
                        <a:pt x="0" y="4943"/>
                        <a:pt x="0" y="5006"/>
                      </a:cubicBezTo>
                      <a:cubicBezTo>
                        <a:pt x="0" y="5069"/>
                        <a:pt x="51" y="5120"/>
                        <a:pt x="114" y="5120"/>
                      </a:cubicBezTo>
                      <a:lnTo>
                        <a:pt x="228" y="5120"/>
                      </a:lnTo>
                      <a:lnTo>
                        <a:pt x="228" y="5461"/>
                      </a:lnTo>
                      <a:lnTo>
                        <a:pt x="114" y="5461"/>
                      </a:lnTo>
                      <a:cubicBezTo>
                        <a:pt x="51" y="5461"/>
                        <a:pt x="0" y="5512"/>
                        <a:pt x="0" y="5575"/>
                      </a:cubicBezTo>
                      <a:cubicBezTo>
                        <a:pt x="0" y="5638"/>
                        <a:pt x="51" y="5689"/>
                        <a:pt x="114" y="5689"/>
                      </a:cubicBezTo>
                      <a:lnTo>
                        <a:pt x="228" y="5689"/>
                      </a:lnTo>
                      <a:lnTo>
                        <a:pt x="228" y="6030"/>
                      </a:lnTo>
                      <a:lnTo>
                        <a:pt x="114" y="6030"/>
                      </a:lnTo>
                      <a:cubicBezTo>
                        <a:pt x="51" y="6030"/>
                        <a:pt x="0" y="6081"/>
                        <a:pt x="0" y="6144"/>
                      </a:cubicBezTo>
                      <a:cubicBezTo>
                        <a:pt x="0" y="6207"/>
                        <a:pt x="51" y="6258"/>
                        <a:pt x="114" y="6258"/>
                      </a:cubicBezTo>
                      <a:lnTo>
                        <a:pt x="228" y="6258"/>
                      </a:lnTo>
                      <a:lnTo>
                        <a:pt x="228" y="6485"/>
                      </a:lnTo>
                      <a:cubicBezTo>
                        <a:pt x="228" y="6548"/>
                        <a:pt x="278" y="6599"/>
                        <a:pt x="341" y="6599"/>
                      </a:cubicBezTo>
                      <a:lnTo>
                        <a:pt x="683" y="6599"/>
                      </a:lnTo>
                      <a:lnTo>
                        <a:pt x="683" y="6713"/>
                      </a:lnTo>
                      <a:cubicBezTo>
                        <a:pt x="683" y="6776"/>
                        <a:pt x="734" y="6827"/>
                        <a:pt x="796" y="6827"/>
                      </a:cubicBezTo>
                      <a:cubicBezTo>
                        <a:pt x="859" y="6827"/>
                        <a:pt x="910" y="6776"/>
                        <a:pt x="910" y="6713"/>
                      </a:cubicBezTo>
                      <a:lnTo>
                        <a:pt x="910" y="6599"/>
                      </a:lnTo>
                      <a:lnTo>
                        <a:pt x="1252" y="6599"/>
                      </a:lnTo>
                      <a:lnTo>
                        <a:pt x="1252" y="6713"/>
                      </a:lnTo>
                      <a:cubicBezTo>
                        <a:pt x="1252" y="6776"/>
                        <a:pt x="1302" y="6827"/>
                        <a:pt x="1365" y="6827"/>
                      </a:cubicBezTo>
                      <a:cubicBezTo>
                        <a:pt x="1428" y="6827"/>
                        <a:pt x="1479" y="6776"/>
                        <a:pt x="1479" y="6713"/>
                      </a:cubicBezTo>
                      <a:lnTo>
                        <a:pt x="1479" y="6599"/>
                      </a:lnTo>
                      <a:lnTo>
                        <a:pt x="1820" y="6599"/>
                      </a:lnTo>
                      <a:lnTo>
                        <a:pt x="1820" y="6713"/>
                      </a:lnTo>
                      <a:cubicBezTo>
                        <a:pt x="1820" y="6776"/>
                        <a:pt x="1871" y="6827"/>
                        <a:pt x="1934" y="6827"/>
                      </a:cubicBezTo>
                      <a:cubicBezTo>
                        <a:pt x="1997" y="6827"/>
                        <a:pt x="2048" y="6776"/>
                        <a:pt x="2048" y="6713"/>
                      </a:cubicBezTo>
                      <a:lnTo>
                        <a:pt x="2048" y="6599"/>
                      </a:lnTo>
                      <a:lnTo>
                        <a:pt x="2389" y="6599"/>
                      </a:lnTo>
                      <a:lnTo>
                        <a:pt x="2389" y="6713"/>
                      </a:lnTo>
                      <a:cubicBezTo>
                        <a:pt x="2389" y="6776"/>
                        <a:pt x="2440" y="6827"/>
                        <a:pt x="2503" y="6827"/>
                      </a:cubicBezTo>
                      <a:cubicBezTo>
                        <a:pt x="2566" y="6827"/>
                        <a:pt x="2617" y="6776"/>
                        <a:pt x="2617" y="6713"/>
                      </a:cubicBezTo>
                      <a:lnTo>
                        <a:pt x="2617" y="6599"/>
                      </a:lnTo>
                      <a:lnTo>
                        <a:pt x="2958" y="6599"/>
                      </a:lnTo>
                      <a:lnTo>
                        <a:pt x="2958" y="6713"/>
                      </a:lnTo>
                      <a:cubicBezTo>
                        <a:pt x="2958" y="6776"/>
                        <a:pt x="3009" y="6827"/>
                        <a:pt x="3072" y="6827"/>
                      </a:cubicBezTo>
                      <a:cubicBezTo>
                        <a:pt x="3135" y="6827"/>
                        <a:pt x="3186" y="6776"/>
                        <a:pt x="3186" y="6713"/>
                      </a:cubicBezTo>
                      <a:lnTo>
                        <a:pt x="3186" y="6599"/>
                      </a:lnTo>
                      <a:lnTo>
                        <a:pt x="3527" y="6599"/>
                      </a:lnTo>
                      <a:lnTo>
                        <a:pt x="3527" y="6713"/>
                      </a:lnTo>
                      <a:cubicBezTo>
                        <a:pt x="3527" y="6776"/>
                        <a:pt x="3578" y="6827"/>
                        <a:pt x="3641" y="6827"/>
                      </a:cubicBezTo>
                      <a:cubicBezTo>
                        <a:pt x="3704" y="6827"/>
                        <a:pt x="3755" y="6776"/>
                        <a:pt x="3755" y="6713"/>
                      </a:cubicBezTo>
                      <a:lnTo>
                        <a:pt x="3755" y="6599"/>
                      </a:lnTo>
                      <a:lnTo>
                        <a:pt x="4096" y="6599"/>
                      </a:lnTo>
                      <a:lnTo>
                        <a:pt x="4096" y="6713"/>
                      </a:lnTo>
                      <a:cubicBezTo>
                        <a:pt x="4096" y="6776"/>
                        <a:pt x="4147" y="6827"/>
                        <a:pt x="4210" y="6827"/>
                      </a:cubicBezTo>
                      <a:cubicBezTo>
                        <a:pt x="4273" y="6827"/>
                        <a:pt x="4323" y="6776"/>
                        <a:pt x="4323" y="6713"/>
                      </a:cubicBezTo>
                      <a:lnTo>
                        <a:pt x="4323" y="6599"/>
                      </a:lnTo>
                      <a:lnTo>
                        <a:pt x="4665" y="6599"/>
                      </a:lnTo>
                      <a:lnTo>
                        <a:pt x="4665" y="6713"/>
                      </a:lnTo>
                      <a:cubicBezTo>
                        <a:pt x="4665" y="6776"/>
                        <a:pt x="4716" y="6827"/>
                        <a:pt x="4779" y="6827"/>
                      </a:cubicBezTo>
                      <a:cubicBezTo>
                        <a:pt x="4842" y="6827"/>
                        <a:pt x="4892" y="6776"/>
                        <a:pt x="4892" y="6713"/>
                      </a:cubicBezTo>
                      <a:lnTo>
                        <a:pt x="4892" y="6599"/>
                      </a:lnTo>
                      <a:lnTo>
                        <a:pt x="5234" y="6599"/>
                      </a:lnTo>
                      <a:lnTo>
                        <a:pt x="5234" y="6713"/>
                      </a:lnTo>
                      <a:cubicBezTo>
                        <a:pt x="5234" y="6776"/>
                        <a:pt x="5285" y="6827"/>
                        <a:pt x="5347" y="6827"/>
                      </a:cubicBezTo>
                      <a:cubicBezTo>
                        <a:pt x="5410" y="6827"/>
                        <a:pt x="5461" y="6776"/>
                        <a:pt x="5461" y="6713"/>
                      </a:cubicBezTo>
                      <a:lnTo>
                        <a:pt x="5461" y="6599"/>
                      </a:lnTo>
                      <a:lnTo>
                        <a:pt x="5803" y="6599"/>
                      </a:lnTo>
                      <a:lnTo>
                        <a:pt x="5803" y="6713"/>
                      </a:lnTo>
                      <a:cubicBezTo>
                        <a:pt x="5803" y="6776"/>
                        <a:pt x="5853" y="6827"/>
                        <a:pt x="5916" y="6827"/>
                      </a:cubicBezTo>
                      <a:cubicBezTo>
                        <a:pt x="5979" y="6827"/>
                        <a:pt x="6030" y="6776"/>
                        <a:pt x="6030" y="6713"/>
                      </a:cubicBezTo>
                      <a:lnTo>
                        <a:pt x="6030" y="6599"/>
                      </a:lnTo>
                      <a:lnTo>
                        <a:pt x="6371" y="6599"/>
                      </a:lnTo>
                      <a:lnTo>
                        <a:pt x="6371" y="6713"/>
                      </a:lnTo>
                      <a:cubicBezTo>
                        <a:pt x="6371" y="6776"/>
                        <a:pt x="6422" y="6827"/>
                        <a:pt x="6485" y="6827"/>
                      </a:cubicBezTo>
                      <a:cubicBezTo>
                        <a:pt x="6548" y="6827"/>
                        <a:pt x="6599" y="6776"/>
                        <a:pt x="6599" y="6713"/>
                      </a:cubicBezTo>
                      <a:lnTo>
                        <a:pt x="6599" y="6599"/>
                      </a:lnTo>
                      <a:lnTo>
                        <a:pt x="6713" y="6599"/>
                      </a:lnTo>
                      <a:cubicBezTo>
                        <a:pt x="6776" y="6599"/>
                        <a:pt x="6827" y="6548"/>
                        <a:pt x="6827" y="6485"/>
                      </a:cubicBezTo>
                      <a:cubicBezTo>
                        <a:pt x="6827" y="6422"/>
                        <a:pt x="6776" y="6372"/>
                        <a:pt x="6713" y="6372"/>
                      </a:cubicBezTo>
                      <a:lnTo>
                        <a:pt x="6599" y="6372"/>
                      </a:lnTo>
                      <a:lnTo>
                        <a:pt x="6599" y="6258"/>
                      </a:lnTo>
                      <a:cubicBezTo>
                        <a:pt x="6599" y="6195"/>
                        <a:pt x="6548" y="6144"/>
                        <a:pt x="6485" y="6144"/>
                      </a:cubicBezTo>
                      <a:cubicBezTo>
                        <a:pt x="6422" y="6144"/>
                        <a:pt x="6371" y="6195"/>
                        <a:pt x="6371" y="6258"/>
                      </a:cubicBezTo>
                      <a:lnTo>
                        <a:pt x="6371" y="6372"/>
                      </a:lnTo>
                      <a:lnTo>
                        <a:pt x="6030" y="6372"/>
                      </a:lnTo>
                      <a:lnTo>
                        <a:pt x="6030" y="6258"/>
                      </a:lnTo>
                      <a:cubicBezTo>
                        <a:pt x="6030" y="6195"/>
                        <a:pt x="5979" y="6144"/>
                        <a:pt x="5916" y="6144"/>
                      </a:cubicBezTo>
                      <a:cubicBezTo>
                        <a:pt x="5853" y="6144"/>
                        <a:pt x="5803" y="6195"/>
                        <a:pt x="5803" y="6258"/>
                      </a:cubicBezTo>
                      <a:lnTo>
                        <a:pt x="5803" y="6372"/>
                      </a:lnTo>
                      <a:lnTo>
                        <a:pt x="5461" y="6372"/>
                      </a:lnTo>
                      <a:lnTo>
                        <a:pt x="5461" y="6258"/>
                      </a:lnTo>
                      <a:cubicBezTo>
                        <a:pt x="5461" y="6195"/>
                        <a:pt x="5410" y="6144"/>
                        <a:pt x="5347" y="6144"/>
                      </a:cubicBezTo>
                      <a:cubicBezTo>
                        <a:pt x="5285" y="6144"/>
                        <a:pt x="5234" y="6195"/>
                        <a:pt x="5234" y="6258"/>
                      </a:cubicBezTo>
                      <a:lnTo>
                        <a:pt x="5234" y="6372"/>
                      </a:lnTo>
                      <a:lnTo>
                        <a:pt x="4892" y="6372"/>
                      </a:lnTo>
                      <a:lnTo>
                        <a:pt x="4892" y="6258"/>
                      </a:lnTo>
                      <a:cubicBezTo>
                        <a:pt x="4892" y="6195"/>
                        <a:pt x="4842" y="6144"/>
                        <a:pt x="4779" y="6144"/>
                      </a:cubicBezTo>
                      <a:cubicBezTo>
                        <a:pt x="4716" y="6144"/>
                        <a:pt x="4665" y="6195"/>
                        <a:pt x="4665" y="6258"/>
                      </a:cubicBezTo>
                      <a:lnTo>
                        <a:pt x="4665" y="6372"/>
                      </a:lnTo>
                      <a:lnTo>
                        <a:pt x="4323" y="6372"/>
                      </a:lnTo>
                      <a:lnTo>
                        <a:pt x="4323" y="6258"/>
                      </a:lnTo>
                      <a:cubicBezTo>
                        <a:pt x="4323" y="6195"/>
                        <a:pt x="4273" y="6144"/>
                        <a:pt x="4210" y="6144"/>
                      </a:cubicBezTo>
                      <a:cubicBezTo>
                        <a:pt x="4147" y="6144"/>
                        <a:pt x="4096" y="6195"/>
                        <a:pt x="4096" y="6258"/>
                      </a:cubicBezTo>
                      <a:lnTo>
                        <a:pt x="4096" y="6372"/>
                      </a:lnTo>
                      <a:lnTo>
                        <a:pt x="3755" y="6372"/>
                      </a:lnTo>
                      <a:lnTo>
                        <a:pt x="3755" y="6258"/>
                      </a:lnTo>
                      <a:cubicBezTo>
                        <a:pt x="3755" y="6195"/>
                        <a:pt x="3704" y="6144"/>
                        <a:pt x="3641" y="6144"/>
                      </a:cubicBezTo>
                      <a:cubicBezTo>
                        <a:pt x="3578" y="6144"/>
                        <a:pt x="3527" y="6195"/>
                        <a:pt x="3527" y="6258"/>
                      </a:cubicBezTo>
                      <a:lnTo>
                        <a:pt x="3527" y="6372"/>
                      </a:lnTo>
                      <a:lnTo>
                        <a:pt x="3186" y="6372"/>
                      </a:lnTo>
                      <a:lnTo>
                        <a:pt x="3186" y="6258"/>
                      </a:lnTo>
                      <a:cubicBezTo>
                        <a:pt x="3186" y="6195"/>
                        <a:pt x="3135" y="6144"/>
                        <a:pt x="3072" y="6144"/>
                      </a:cubicBezTo>
                      <a:cubicBezTo>
                        <a:pt x="3009" y="6144"/>
                        <a:pt x="2958" y="6195"/>
                        <a:pt x="2958" y="6258"/>
                      </a:cubicBezTo>
                      <a:lnTo>
                        <a:pt x="2958" y="6372"/>
                      </a:lnTo>
                      <a:lnTo>
                        <a:pt x="2617" y="6372"/>
                      </a:lnTo>
                      <a:lnTo>
                        <a:pt x="2617" y="6258"/>
                      </a:lnTo>
                      <a:cubicBezTo>
                        <a:pt x="2617" y="6195"/>
                        <a:pt x="2566" y="6144"/>
                        <a:pt x="2503" y="6144"/>
                      </a:cubicBezTo>
                      <a:cubicBezTo>
                        <a:pt x="2440" y="6144"/>
                        <a:pt x="2389" y="6195"/>
                        <a:pt x="2389" y="6258"/>
                      </a:cubicBezTo>
                      <a:lnTo>
                        <a:pt x="2389" y="6372"/>
                      </a:lnTo>
                      <a:lnTo>
                        <a:pt x="2048" y="6372"/>
                      </a:lnTo>
                      <a:lnTo>
                        <a:pt x="2048" y="6258"/>
                      </a:lnTo>
                      <a:cubicBezTo>
                        <a:pt x="2048" y="6195"/>
                        <a:pt x="1997" y="6144"/>
                        <a:pt x="1934" y="6144"/>
                      </a:cubicBezTo>
                      <a:cubicBezTo>
                        <a:pt x="1871" y="6144"/>
                        <a:pt x="1820" y="6195"/>
                        <a:pt x="1820" y="6258"/>
                      </a:cubicBezTo>
                      <a:lnTo>
                        <a:pt x="1820" y="6372"/>
                      </a:lnTo>
                      <a:lnTo>
                        <a:pt x="1479" y="6372"/>
                      </a:lnTo>
                      <a:lnTo>
                        <a:pt x="1479" y="6258"/>
                      </a:lnTo>
                      <a:cubicBezTo>
                        <a:pt x="1479" y="6195"/>
                        <a:pt x="1428" y="6144"/>
                        <a:pt x="1365" y="6144"/>
                      </a:cubicBezTo>
                      <a:cubicBezTo>
                        <a:pt x="1302" y="6144"/>
                        <a:pt x="1252" y="6195"/>
                        <a:pt x="1252" y="6258"/>
                      </a:cubicBezTo>
                      <a:lnTo>
                        <a:pt x="1252" y="6372"/>
                      </a:lnTo>
                      <a:lnTo>
                        <a:pt x="910" y="6372"/>
                      </a:lnTo>
                      <a:lnTo>
                        <a:pt x="910" y="6258"/>
                      </a:lnTo>
                      <a:cubicBezTo>
                        <a:pt x="910" y="6195"/>
                        <a:pt x="859" y="6144"/>
                        <a:pt x="796" y="6144"/>
                      </a:cubicBezTo>
                      <a:cubicBezTo>
                        <a:pt x="734" y="6144"/>
                        <a:pt x="683" y="6195"/>
                        <a:pt x="683" y="6258"/>
                      </a:cubicBezTo>
                      <a:lnTo>
                        <a:pt x="683" y="6372"/>
                      </a:lnTo>
                      <a:lnTo>
                        <a:pt x="455" y="6372"/>
                      </a:lnTo>
                      <a:lnTo>
                        <a:pt x="455" y="5234"/>
                      </a:lnTo>
                      <a:lnTo>
                        <a:pt x="1263" y="5234"/>
                      </a:lnTo>
                      <a:close/>
                    </a:path>
                  </a:pathLst>
                </a:custGeom>
                <a:solidFill>
                  <a:schemeClr val="bg1"/>
                </a:solidFill>
                <a:ln>
                  <a:noFill/>
                </a:ln>
              </p:spPr>
              <p:txBody>
                <a:bodyPr anchor="ctr"/>
                <a:lstStyle/>
                <a:p>
                  <a:pPr algn="ctr"/>
                  <a:endParaRPr>
                    <a:ea typeface="方正黑体简体" panose="02010601030101010101" pitchFamily="2" charset="-122"/>
                  </a:endParaRPr>
                </a:p>
              </p:txBody>
            </p:sp>
          </p:grpSp>
          <p:grpSp>
            <p:nvGrpSpPr>
              <p:cNvPr id="57" name="íś1íḋé">
                <a:extLst>
                  <a:ext uri="{FF2B5EF4-FFF2-40B4-BE49-F238E27FC236}">
                    <a16:creationId xmlns:a16="http://schemas.microsoft.com/office/drawing/2014/main" id="{C52D463F-705F-4085-B5F8-3FB4BF07F19F}"/>
                  </a:ext>
                </a:extLst>
              </p:cNvPr>
              <p:cNvGrpSpPr/>
              <p:nvPr/>
            </p:nvGrpSpPr>
            <p:grpSpPr>
              <a:xfrm>
                <a:off x="3860544" y="1998644"/>
                <a:ext cx="648072" cy="648072"/>
                <a:chOff x="3909160" y="2249137"/>
                <a:chExt cx="648072" cy="648072"/>
              </a:xfrm>
            </p:grpSpPr>
            <p:sp>
              <p:nvSpPr>
                <p:cNvPr id="58" name="ïs1ïḑê">
                  <a:extLst>
                    <a:ext uri="{FF2B5EF4-FFF2-40B4-BE49-F238E27FC236}">
                      <a16:creationId xmlns:a16="http://schemas.microsoft.com/office/drawing/2014/main" id="{93188A97-6BBE-48B7-A56C-19C053712436}"/>
                    </a:ext>
                  </a:extLst>
                </p:cNvPr>
                <p:cNvSpPr/>
                <p:nvPr/>
              </p:nvSpPr>
              <p:spPr>
                <a:xfrm>
                  <a:off x="3909160" y="2249137"/>
                  <a:ext cx="648072" cy="648072"/>
                </a:xfrm>
                <a:prstGeom prst="ellipse">
                  <a:avLst/>
                </a:prstGeom>
                <a:solidFill>
                  <a:srgbClr val="33669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方正黑体简体" panose="02010601030101010101" pitchFamily="2" charset="-122"/>
                  </a:endParaRPr>
                </a:p>
              </p:txBody>
            </p:sp>
            <p:sp>
              <p:nvSpPr>
                <p:cNvPr id="59" name="íşḷïḍe">
                  <a:extLst>
                    <a:ext uri="{FF2B5EF4-FFF2-40B4-BE49-F238E27FC236}">
                      <a16:creationId xmlns:a16="http://schemas.microsoft.com/office/drawing/2014/main" id="{B802D9BD-65C1-4FB0-8354-97E4F82B069A}"/>
                    </a:ext>
                  </a:extLst>
                </p:cNvPr>
                <p:cNvSpPr/>
                <p:nvPr/>
              </p:nvSpPr>
              <p:spPr bwMode="auto">
                <a:xfrm>
                  <a:off x="4043050" y="2390028"/>
                  <a:ext cx="380293" cy="366291"/>
                </a:xfrm>
                <a:custGeom>
                  <a:avLst/>
                  <a:gdLst>
                    <a:gd name="T0" fmla="*/ 3413 w 6827"/>
                    <a:gd name="T1" fmla="*/ 0 h 5912"/>
                    <a:gd name="T2" fmla="*/ 0 w 6827"/>
                    <a:gd name="T3" fmla="*/ 5912 h 5912"/>
                    <a:gd name="T4" fmla="*/ 6827 w 6827"/>
                    <a:gd name="T5" fmla="*/ 5912 h 5912"/>
                    <a:gd name="T6" fmla="*/ 3413 w 6827"/>
                    <a:gd name="T7" fmla="*/ 0 h 5912"/>
                    <a:gd name="T8" fmla="*/ 3413 w 6827"/>
                    <a:gd name="T9" fmla="*/ 972 h 5912"/>
                    <a:gd name="T10" fmla="*/ 4489 w 6827"/>
                    <a:gd name="T11" fmla="*/ 2835 h 5912"/>
                    <a:gd name="T12" fmla="*/ 2338 w 6827"/>
                    <a:gd name="T13" fmla="*/ 2835 h 5912"/>
                    <a:gd name="T14" fmla="*/ 3413 w 6827"/>
                    <a:gd name="T15" fmla="*/ 972 h 5912"/>
                    <a:gd name="T16" fmla="*/ 842 w 6827"/>
                    <a:gd name="T17" fmla="*/ 5426 h 5912"/>
                    <a:gd name="T18" fmla="*/ 1917 w 6827"/>
                    <a:gd name="T19" fmla="*/ 3564 h 5912"/>
                    <a:gd name="T20" fmla="*/ 2993 w 6827"/>
                    <a:gd name="T21" fmla="*/ 5426 h 5912"/>
                    <a:gd name="T22" fmla="*/ 842 w 6827"/>
                    <a:gd name="T23" fmla="*/ 5426 h 5912"/>
                    <a:gd name="T24" fmla="*/ 2338 w 6827"/>
                    <a:gd name="T25" fmla="*/ 3321 h 5912"/>
                    <a:gd name="T26" fmla="*/ 4489 w 6827"/>
                    <a:gd name="T27" fmla="*/ 3321 h 5912"/>
                    <a:gd name="T28" fmla="*/ 3413 w 6827"/>
                    <a:gd name="T29" fmla="*/ 5183 h 5912"/>
                    <a:gd name="T30" fmla="*/ 2338 w 6827"/>
                    <a:gd name="T31" fmla="*/ 3321 h 5912"/>
                    <a:gd name="T32" fmla="*/ 4910 w 6827"/>
                    <a:gd name="T33" fmla="*/ 3564 h 5912"/>
                    <a:gd name="T34" fmla="*/ 5985 w 6827"/>
                    <a:gd name="T35" fmla="*/ 5426 h 5912"/>
                    <a:gd name="T36" fmla="*/ 3834 w 6827"/>
                    <a:gd name="T37" fmla="*/ 5426 h 5912"/>
                    <a:gd name="T38" fmla="*/ 4910 w 6827"/>
                    <a:gd name="T39" fmla="*/ 3564 h 5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27" h="5912">
                      <a:moveTo>
                        <a:pt x="3413" y="0"/>
                      </a:moveTo>
                      <a:lnTo>
                        <a:pt x="0" y="5912"/>
                      </a:lnTo>
                      <a:lnTo>
                        <a:pt x="6827" y="5912"/>
                      </a:lnTo>
                      <a:lnTo>
                        <a:pt x="3413" y="0"/>
                      </a:lnTo>
                      <a:close/>
                      <a:moveTo>
                        <a:pt x="3413" y="972"/>
                      </a:moveTo>
                      <a:lnTo>
                        <a:pt x="4489" y="2835"/>
                      </a:lnTo>
                      <a:lnTo>
                        <a:pt x="2338" y="2835"/>
                      </a:lnTo>
                      <a:lnTo>
                        <a:pt x="3413" y="972"/>
                      </a:lnTo>
                      <a:close/>
                      <a:moveTo>
                        <a:pt x="842" y="5426"/>
                      </a:moveTo>
                      <a:lnTo>
                        <a:pt x="1917" y="3564"/>
                      </a:lnTo>
                      <a:lnTo>
                        <a:pt x="2993" y="5426"/>
                      </a:lnTo>
                      <a:lnTo>
                        <a:pt x="842" y="5426"/>
                      </a:lnTo>
                      <a:close/>
                      <a:moveTo>
                        <a:pt x="2338" y="3321"/>
                      </a:moveTo>
                      <a:lnTo>
                        <a:pt x="4489" y="3321"/>
                      </a:lnTo>
                      <a:lnTo>
                        <a:pt x="3413" y="5183"/>
                      </a:lnTo>
                      <a:lnTo>
                        <a:pt x="2338" y="3321"/>
                      </a:lnTo>
                      <a:close/>
                      <a:moveTo>
                        <a:pt x="4910" y="3564"/>
                      </a:moveTo>
                      <a:lnTo>
                        <a:pt x="5985" y="5426"/>
                      </a:lnTo>
                      <a:lnTo>
                        <a:pt x="3834" y="5426"/>
                      </a:lnTo>
                      <a:lnTo>
                        <a:pt x="4910" y="3564"/>
                      </a:lnTo>
                      <a:close/>
                    </a:path>
                  </a:pathLst>
                </a:custGeom>
                <a:solidFill>
                  <a:schemeClr val="bg1"/>
                </a:solidFill>
                <a:ln>
                  <a:noFill/>
                </a:ln>
              </p:spPr>
              <p:txBody>
                <a:bodyPr anchor="ctr"/>
                <a:lstStyle/>
                <a:p>
                  <a:pPr algn="ctr"/>
                  <a:endParaRPr>
                    <a:ea typeface="方正黑体简体" panose="02010601030101010101" pitchFamily="2" charset="-122"/>
                  </a:endParaRPr>
                </a:p>
              </p:txBody>
            </p:sp>
          </p:grpSp>
        </p:grpSp>
        <p:grpSp>
          <p:nvGrpSpPr>
            <p:cNvPr id="38" name="îsļïḓe">
              <a:extLst>
                <a:ext uri="{FF2B5EF4-FFF2-40B4-BE49-F238E27FC236}">
                  <a16:creationId xmlns:a16="http://schemas.microsoft.com/office/drawing/2014/main" id="{DAF2B36D-66E9-4BC5-8BA7-1D570CC18108}"/>
                </a:ext>
              </a:extLst>
            </p:cNvPr>
            <p:cNvGrpSpPr/>
            <p:nvPr/>
          </p:nvGrpSpPr>
          <p:grpSpPr>
            <a:xfrm>
              <a:off x="5874697" y="3526643"/>
              <a:ext cx="648072" cy="2079111"/>
              <a:chOff x="4329364" y="2101412"/>
              <a:chExt cx="648072" cy="2079111"/>
            </a:xfrm>
          </p:grpSpPr>
          <p:grpSp>
            <p:nvGrpSpPr>
              <p:cNvPr id="50" name="iṥļídè">
                <a:extLst>
                  <a:ext uri="{FF2B5EF4-FFF2-40B4-BE49-F238E27FC236}">
                    <a16:creationId xmlns:a16="http://schemas.microsoft.com/office/drawing/2014/main" id="{639DDDAE-9CE8-4525-8760-30D56B1CE1DC}"/>
                  </a:ext>
                </a:extLst>
              </p:cNvPr>
              <p:cNvGrpSpPr/>
              <p:nvPr/>
            </p:nvGrpSpPr>
            <p:grpSpPr>
              <a:xfrm>
                <a:off x="4329364" y="2101412"/>
                <a:ext cx="648072" cy="648072"/>
                <a:chOff x="5675954" y="2249137"/>
                <a:chExt cx="648072" cy="648072"/>
              </a:xfrm>
            </p:grpSpPr>
            <p:sp>
              <p:nvSpPr>
                <p:cNvPr id="54" name="ïṥḷíḍè">
                  <a:extLst>
                    <a:ext uri="{FF2B5EF4-FFF2-40B4-BE49-F238E27FC236}">
                      <a16:creationId xmlns:a16="http://schemas.microsoft.com/office/drawing/2014/main" id="{ED3D0CE4-C110-4B17-B7B8-6465566C8877}"/>
                    </a:ext>
                  </a:extLst>
                </p:cNvPr>
                <p:cNvSpPr/>
                <p:nvPr/>
              </p:nvSpPr>
              <p:spPr>
                <a:xfrm>
                  <a:off x="5675954" y="2249137"/>
                  <a:ext cx="648072" cy="648072"/>
                </a:xfrm>
                <a:prstGeom prst="ellipse">
                  <a:avLst/>
                </a:prstGeom>
                <a:solidFill>
                  <a:srgbClr val="33669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方正黑体简体" panose="02010601030101010101" pitchFamily="2" charset="-122"/>
                  </a:endParaRPr>
                </a:p>
              </p:txBody>
            </p:sp>
            <p:sp>
              <p:nvSpPr>
                <p:cNvPr id="55" name="ïśľiḋe">
                  <a:extLst>
                    <a:ext uri="{FF2B5EF4-FFF2-40B4-BE49-F238E27FC236}">
                      <a16:creationId xmlns:a16="http://schemas.microsoft.com/office/drawing/2014/main" id="{B671E180-D9C8-49DB-AE6B-F369C997BDDD}"/>
                    </a:ext>
                  </a:extLst>
                </p:cNvPr>
                <p:cNvSpPr/>
                <p:nvPr/>
              </p:nvSpPr>
              <p:spPr bwMode="auto">
                <a:xfrm>
                  <a:off x="5809844" y="2390028"/>
                  <a:ext cx="380293" cy="366291"/>
                </a:xfrm>
                <a:custGeom>
                  <a:avLst/>
                  <a:gdLst>
                    <a:gd name="connsiteX0" fmla="*/ 297615 w 597921"/>
                    <a:gd name="connsiteY0" fmla="*/ 96957 h 598324"/>
                    <a:gd name="connsiteX1" fmla="*/ 323434 w 597921"/>
                    <a:gd name="connsiteY1" fmla="*/ 122740 h 598324"/>
                    <a:gd name="connsiteX2" fmla="*/ 323434 w 597921"/>
                    <a:gd name="connsiteY2" fmla="*/ 289852 h 598324"/>
                    <a:gd name="connsiteX3" fmla="*/ 462572 w 597921"/>
                    <a:gd name="connsiteY3" fmla="*/ 289852 h 598324"/>
                    <a:gd name="connsiteX4" fmla="*/ 487913 w 597921"/>
                    <a:gd name="connsiteY4" fmla="*/ 315157 h 598324"/>
                    <a:gd name="connsiteX5" fmla="*/ 462572 w 597921"/>
                    <a:gd name="connsiteY5" fmla="*/ 340463 h 598324"/>
                    <a:gd name="connsiteX6" fmla="*/ 297615 w 597921"/>
                    <a:gd name="connsiteY6" fmla="*/ 340463 h 598324"/>
                    <a:gd name="connsiteX7" fmla="*/ 272274 w 597921"/>
                    <a:gd name="connsiteY7" fmla="*/ 315157 h 598324"/>
                    <a:gd name="connsiteX8" fmla="*/ 272274 w 597921"/>
                    <a:gd name="connsiteY8" fmla="*/ 122740 h 598324"/>
                    <a:gd name="connsiteX9" fmla="*/ 297615 w 597921"/>
                    <a:gd name="connsiteY9" fmla="*/ 96957 h 598324"/>
                    <a:gd name="connsiteX10" fmla="*/ 298127 w 597921"/>
                    <a:gd name="connsiteY10" fmla="*/ 0 h 598324"/>
                    <a:gd name="connsiteX11" fmla="*/ 597921 w 597921"/>
                    <a:gd name="connsiteY11" fmla="*/ 299401 h 598324"/>
                    <a:gd name="connsiteX12" fmla="*/ 298127 w 597921"/>
                    <a:gd name="connsiteY12" fmla="*/ 598324 h 598324"/>
                    <a:gd name="connsiteX13" fmla="*/ 35150 w 597921"/>
                    <a:gd name="connsiteY13" fmla="*/ 442177 h 598324"/>
                    <a:gd name="connsiteX14" fmla="*/ 34194 w 597921"/>
                    <a:gd name="connsiteY14" fmla="*/ 432149 h 598324"/>
                    <a:gd name="connsiteX15" fmla="*/ 40410 w 597921"/>
                    <a:gd name="connsiteY15" fmla="*/ 424509 h 598324"/>
                    <a:gd name="connsiteX16" fmla="*/ 74836 w 597921"/>
                    <a:gd name="connsiteY16" fmla="*/ 407796 h 598324"/>
                    <a:gd name="connsiteX17" fmla="*/ 91571 w 597921"/>
                    <a:gd name="connsiteY17" fmla="*/ 413049 h 598324"/>
                    <a:gd name="connsiteX18" fmla="*/ 298127 w 597921"/>
                    <a:gd name="connsiteY18" fmla="*/ 534815 h 598324"/>
                    <a:gd name="connsiteX19" fmla="*/ 534328 w 597921"/>
                    <a:gd name="connsiteY19" fmla="*/ 299401 h 598324"/>
                    <a:gd name="connsiteX20" fmla="*/ 298127 w 597921"/>
                    <a:gd name="connsiteY20" fmla="*/ 63509 h 598324"/>
                    <a:gd name="connsiteX21" fmla="*/ 145123 w 597921"/>
                    <a:gd name="connsiteY21" fmla="*/ 120333 h 598324"/>
                    <a:gd name="connsiteX22" fmla="*/ 200587 w 597921"/>
                    <a:gd name="connsiteY22" fmla="*/ 142299 h 598324"/>
                    <a:gd name="connsiteX23" fmla="*/ 208237 w 597921"/>
                    <a:gd name="connsiteY23" fmla="*/ 152327 h 598324"/>
                    <a:gd name="connsiteX24" fmla="*/ 203456 w 597921"/>
                    <a:gd name="connsiteY24" fmla="*/ 164265 h 598324"/>
                    <a:gd name="connsiteX25" fmla="*/ 48060 w 597921"/>
                    <a:gd name="connsiteY25" fmla="*/ 285553 h 598324"/>
                    <a:gd name="connsiteX26" fmla="*/ 35150 w 597921"/>
                    <a:gd name="connsiteY26" fmla="*/ 287463 h 598324"/>
                    <a:gd name="connsiteX27" fmla="*/ 27500 w 597921"/>
                    <a:gd name="connsiteY27" fmla="*/ 277435 h 598324"/>
                    <a:gd name="connsiteX28" fmla="*/ 246 w 597921"/>
                    <a:gd name="connsiteY28" fmla="*/ 82132 h 598324"/>
                    <a:gd name="connsiteX29" fmla="*/ 4550 w 597921"/>
                    <a:gd name="connsiteY29" fmla="*/ 70194 h 598324"/>
                    <a:gd name="connsiteX30" fmla="*/ 17459 w 597921"/>
                    <a:gd name="connsiteY30" fmla="*/ 68762 h 598324"/>
                    <a:gd name="connsiteX31" fmla="*/ 80574 w 597921"/>
                    <a:gd name="connsiteY31" fmla="*/ 94070 h 598324"/>
                    <a:gd name="connsiteX32" fmla="*/ 298127 w 597921"/>
                    <a:gd name="connsiteY32" fmla="*/ 0 h 59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7921" h="598324">
                      <a:moveTo>
                        <a:pt x="297615" y="96957"/>
                      </a:moveTo>
                      <a:cubicBezTo>
                        <a:pt x="311959" y="96957"/>
                        <a:pt x="323434" y="108416"/>
                        <a:pt x="323434" y="122740"/>
                      </a:cubicBezTo>
                      <a:lnTo>
                        <a:pt x="323434" y="289852"/>
                      </a:lnTo>
                      <a:lnTo>
                        <a:pt x="462572" y="289852"/>
                      </a:lnTo>
                      <a:cubicBezTo>
                        <a:pt x="476438" y="289852"/>
                        <a:pt x="487913" y="301311"/>
                        <a:pt x="487913" y="315157"/>
                      </a:cubicBezTo>
                      <a:cubicBezTo>
                        <a:pt x="487913" y="329004"/>
                        <a:pt x="476438" y="340463"/>
                        <a:pt x="462572" y="340463"/>
                      </a:cubicBezTo>
                      <a:lnTo>
                        <a:pt x="297615" y="340463"/>
                      </a:lnTo>
                      <a:cubicBezTo>
                        <a:pt x="283749" y="340463"/>
                        <a:pt x="272274" y="329004"/>
                        <a:pt x="272274" y="315157"/>
                      </a:cubicBezTo>
                      <a:lnTo>
                        <a:pt x="272274" y="122740"/>
                      </a:lnTo>
                      <a:cubicBezTo>
                        <a:pt x="272274" y="108416"/>
                        <a:pt x="283749" y="96957"/>
                        <a:pt x="297615" y="96957"/>
                      </a:cubicBezTo>
                      <a:close/>
                      <a:moveTo>
                        <a:pt x="298127" y="0"/>
                      </a:moveTo>
                      <a:cubicBezTo>
                        <a:pt x="463564" y="0"/>
                        <a:pt x="597921" y="134181"/>
                        <a:pt x="597921" y="299401"/>
                      </a:cubicBezTo>
                      <a:cubicBezTo>
                        <a:pt x="597921" y="464143"/>
                        <a:pt x="463564" y="598324"/>
                        <a:pt x="298127" y="598324"/>
                      </a:cubicBezTo>
                      <a:cubicBezTo>
                        <a:pt x="188155" y="598324"/>
                        <a:pt x="87268" y="538635"/>
                        <a:pt x="35150" y="442177"/>
                      </a:cubicBezTo>
                      <a:cubicBezTo>
                        <a:pt x="33238" y="438835"/>
                        <a:pt x="32760" y="435492"/>
                        <a:pt x="34194" y="432149"/>
                      </a:cubicBezTo>
                      <a:cubicBezTo>
                        <a:pt x="35150" y="428807"/>
                        <a:pt x="37541" y="425942"/>
                        <a:pt x="40410" y="424509"/>
                      </a:cubicBezTo>
                      <a:lnTo>
                        <a:pt x="74836" y="407796"/>
                      </a:lnTo>
                      <a:cubicBezTo>
                        <a:pt x="81052" y="404931"/>
                        <a:pt x="88702" y="407319"/>
                        <a:pt x="91571" y="413049"/>
                      </a:cubicBezTo>
                      <a:cubicBezTo>
                        <a:pt x="133169" y="488018"/>
                        <a:pt x="212540" y="534815"/>
                        <a:pt x="298127" y="534815"/>
                      </a:cubicBezTo>
                      <a:cubicBezTo>
                        <a:pt x="428181" y="534815"/>
                        <a:pt x="534328" y="429284"/>
                        <a:pt x="534328" y="299401"/>
                      </a:cubicBezTo>
                      <a:cubicBezTo>
                        <a:pt x="534328" y="169517"/>
                        <a:pt x="428181" y="63509"/>
                        <a:pt x="298127" y="63509"/>
                      </a:cubicBezTo>
                      <a:cubicBezTo>
                        <a:pt x="242185" y="63509"/>
                        <a:pt x="187677" y="83565"/>
                        <a:pt x="145123" y="120333"/>
                      </a:cubicBezTo>
                      <a:lnTo>
                        <a:pt x="200587" y="142299"/>
                      </a:lnTo>
                      <a:cubicBezTo>
                        <a:pt x="204890" y="144209"/>
                        <a:pt x="207759" y="148029"/>
                        <a:pt x="208237" y="152327"/>
                      </a:cubicBezTo>
                      <a:cubicBezTo>
                        <a:pt x="208715" y="157102"/>
                        <a:pt x="207281" y="161399"/>
                        <a:pt x="203456" y="164265"/>
                      </a:cubicBezTo>
                      <a:lnTo>
                        <a:pt x="48060" y="285553"/>
                      </a:lnTo>
                      <a:cubicBezTo>
                        <a:pt x="44235" y="288418"/>
                        <a:pt x="39454" y="289373"/>
                        <a:pt x="35150" y="287463"/>
                      </a:cubicBezTo>
                      <a:cubicBezTo>
                        <a:pt x="31325" y="285553"/>
                        <a:pt x="27978" y="281733"/>
                        <a:pt x="27500" y="277435"/>
                      </a:cubicBezTo>
                      <a:lnTo>
                        <a:pt x="246" y="82132"/>
                      </a:lnTo>
                      <a:cubicBezTo>
                        <a:pt x="-710" y="77835"/>
                        <a:pt x="1203" y="73060"/>
                        <a:pt x="4550" y="70194"/>
                      </a:cubicBezTo>
                      <a:cubicBezTo>
                        <a:pt x="8375" y="67807"/>
                        <a:pt x="13156" y="66852"/>
                        <a:pt x="17459" y="68762"/>
                      </a:cubicBezTo>
                      <a:lnTo>
                        <a:pt x="80574" y="94070"/>
                      </a:lnTo>
                      <a:cubicBezTo>
                        <a:pt x="137472" y="33426"/>
                        <a:pt x="214931" y="0"/>
                        <a:pt x="298127" y="0"/>
                      </a:cubicBezTo>
                      <a:close/>
                    </a:path>
                  </a:pathLst>
                </a:custGeom>
                <a:solidFill>
                  <a:schemeClr val="bg1"/>
                </a:solidFill>
                <a:ln>
                  <a:noFill/>
                </a:ln>
              </p:spPr>
              <p:txBody>
                <a:bodyPr anchor="ctr"/>
                <a:lstStyle/>
                <a:p>
                  <a:pPr algn="ctr"/>
                  <a:endParaRPr>
                    <a:ea typeface="方正黑体简体" panose="02010601030101010101" pitchFamily="2" charset="-122"/>
                  </a:endParaRPr>
                </a:p>
              </p:txBody>
            </p:sp>
          </p:grpSp>
          <p:grpSp>
            <p:nvGrpSpPr>
              <p:cNvPr id="51" name="iṡḻîḑé">
                <a:extLst>
                  <a:ext uri="{FF2B5EF4-FFF2-40B4-BE49-F238E27FC236}">
                    <a16:creationId xmlns:a16="http://schemas.microsoft.com/office/drawing/2014/main" id="{E0FE4E4B-44A0-4DF4-9596-FB8642BAD164}"/>
                  </a:ext>
                </a:extLst>
              </p:cNvPr>
              <p:cNvGrpSpPr/>
              <p:nvPr/>
            </p:nvGrpSpPr>
            <p:grpSpPr>
              <a:xfrm>
                <a:off x="4329364" y="3532451"/>
                <a:ext cx="648072" cy="648072"/>
                <a:chOff x="6559351" y="2249137"/>
                <a:chExt cx="648072" cy="648072"/>
              </a:xfrm>
            </p:grpSpPr>
            <p:sp>
              <p:nvSpPr>
                <p:cNvPr id="52" name="ïşliḋé">
                  <a:extLst>
                    <a:ext uri="{FF2B5EF4-FFF2-40B4-BE49-F238E27FC236}">
                      <a16:creationId xmlns:a16="http://schemas.microsoft.com/office/drawing/2014/main" id="{7B493E86-1FE7-4CCF-A456-A8E7CE795042}"/>
                    </a:ext>
                  </a:extLst>
                </p:cNvPr>
                <p:cNvSpPr/>
                <p:nvPr/>
              </p:nvSpPr>
              <p:spPr>
                <a:xfrm>
                  <a:off x="6559351" y="2249137"/>
                  <a:ext cx="648072" cy="648072"/>
                </a:xfrm>
                <a:prstGeom prst="ellipse">
                  <a:avLst/>
                </a:prstGeom>
                <a:solidFill>
                  <a:srgbClr val="33669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方正黑体简体" panose="02010601030101010101" pitchFamily="2" charset="-122"/>
                  </a:endParaRPr>
                </a:p>
              </p:txBody>
            </p:sp>
            <p:sp>
              <p:nvSpPr>
                <p:cNvPr id="53" name="íśḻídé">
                  <a:extLst>
                    <a:ext uri="{FF2B5EF4-FFF2-40B4-BE49-F238E27FC236}">
                      <a16:creationId xmlns:a16="http://schemas.microsoft.com/office/drawing/2014/main" id="{9B2BEFFF-C018-4FDB-9F8E-DB5CF74DF693}"/>
                    </a:ext>
                  </a:extLst>
                </p:cNvPr>
                <p:cNvSpPr/>
                <p:nvPr/>
              </p:nvSpPr>
              <p:spPr bwMode="auto">
                <a:xfrm>
                  <a:off x="6693241" y="2390028"/>
                  <a:ext cx="380293" cy="366291"/>
                </a:xfrm>
                <a:custGeom>
                  <a:avLst/>
                  <a:gdLst>
                    <a:gd name="connsiteX0" fmla="*/ 0 w 582235"/>
                    <a:gd name="connsiteY0" fmla="*/ 404481 h 606722"/>
                    <a:gd name="connsiteX1" fmla="*/ 101261 w 582235"/>
                    <a:gd name="connsiteY1" fmla="*/ 404481 h 606722"/>
                    <a:gd name="connsiteX2" fmla="*/ 101261 w 582235"/>
                    <a:gd name="connsiteY2" fmla="*/ 606722 h 606722"/>
                    <a:gd name="connsiteX3" fmla="*/ 0 w 582235"/>
                    <a:gd name="connsiteY3" fmla="*/ 606722 h 606722"/>
                    <a:gd name="connsiteX4" fmla="*/ 151927 w 582235"/>
                    <a:gd name="connsiteY4" fmla="*/ 328623 h 606722"/>
                    <a:gd name="connsiteX5" fmla="*/ 253188 w 582235"/>
                    <a:gd name="connsiteY5" fmla="*/ 328623 h 606722"/>
                    <a:gd name="connsiteX6" fmla="*/ 253188 w 582235"/>
                    <a:gd name="connsiteY6" fmla="*/ 606722 h 606722"/>
                    <a:gd name="connsiteX7" fmla="*/ 151927 w 582235"/>
                    <a:gd name="connsiteY7" fmla="*/ 606722 h 606722"/>
                    <a:gd name="connsiteX8" fmla="*/ 303855 w 582235"/>
                    <a:gd name="connsiteY8" fmla="*/ 252766 h 606722"/>
                    <a:gd name="connsiteX9" fmla="*/ 405046 w 582235"/>
                    <a:gd name="connsiteY9" fmla="*/ 252766 h 606722"/>
                    <a:gd name="connsiteX10" fmla="*/ 405046 w 582235"/>
                    <a:gd name="connsiteY10" fmla="*/ 606722 h 606722"/>
                    <a:gd name="connsiteX11" fmla="*/ 303855 w 582235"/>
                    <a:gd name="connsiteY11" fmla="*/ 606722 h 606722"/>
                    <a:gd name="connsiteX12" fmla="*/ 455711 w 582235"/>
                    <a:gd name="connsiteY12" fmla="*/ 202241 h 606722"/>
                    <a:gd name="connsiteX13" fmla="*/ 556972 w 582235"/>
                    <a:gd name="connsiteY13" fmla="*/ 202241 h 606722"/>
                    <a:gd name="connsiteX14" fmla="*/ 556972 w 582235"/>
                    <a:gd name="connsiteY14" fmla="*/ 606722 h 606722"/>
                    <a:gd name="connsiteX15" fmla="*/ 455711 w 582235"/>
                    <a:gd name="connsiteY15" fmla="*/ 606722 h 606722"/>
                    <a:gd name="connsiteX16" fmla="*/ 455697 w 582235"/>
                    <a:gd name="connsiteY16" fmla="*/ 0 h 606722"/>
                    <a:gd name="connsiteX17" fmla="*/ 556785 w 582235"/>
                    <a:gd name="connsiteY17" fmla="*/ 0 h 606722"/>
                    <a:gd name="connsiteX18" fmla="*/ 556874 w 582235"/>
                    <a:gd name="connsiteY18" fmla="*/ 0 h 606722"/>
                    <a:gd name="connsiteX19" fmla="*/ 556963 w 582235"/>
                    <a:gd name="connsiteY19" fmla="*/ 0 h 606722"/>
                    <a:gd name="connsiteX20" fmla="*/ 557675 w 582235"/>
                    <a:gd name="connsiteY20" fmla="*/ 0 h 606722"/>
                    <a:gd name="connsiteX21" fmla="*/ 559366 w 582235"/>
                    <a:gd name="connsiteY21" fmla="*/ 89 h 606722"/>
                    <a:gd name="connsiteX22" fmla="*/ 560611 w 582235"/>
                    <a:gd name="connsiteY22" fmla="*/ 267 h 606722"/>
                    <a:gd name="connsiteX23" fmla="*/ 561857 w 582235"/>
                    <a:gd name="connsiteY23" fmla="*/ 444 h 606722"/>
                    <a:gd name="connsiteX24" fmla="*/ 563192 w 582235"/>
                    <a:gd name="connsiteY24" fmla="*/ 800 h 606722"/>
                    <a:gd name="connsiteX25" fmla="*/ 564171 w 582235"/>
                    <a:gd name="connsiteY25" fmla="*/ 1067 h 606722"/>
                    <a:gd name="connsiteX26" fmla="*/ 565506 w 582235"/>
                    <a:gd name="connsiteY26" fmla="*/ 1511 h 606722"/>
                    <a:gd name="connsiteX27" fmla="*/ 566574 w 582235"/>
                    <a:gd name="connsiteY27" fmla="*/ 1867 h 606722"/>
                    <a:gd name="connsiteX28" fmla="*/ 567730 w 582235"/>
                    <a:gd name="connsiteY28" fmla="*/ 2400 h 606722"/>
                    <a:gd name="connsiteX29" fmla="*/ 568798 w 582235"/>
                    <a:gd name="connsiteY29" fmla="*/ 2933 h 606722"/>
                    <a:gd name="connsiteX30" fmla="*/ 569777 w 582235"/>
                    <a:gd name="connsiteY30" fmla="*/ 3467 h 606722"/>
                    <a:gd name="connsiteX31" fmla="*/ 570934 w 582235"/>
                    <a:gd name="connsiteY31" fmla="*/ 4178 h 606722"/>
                    <a:gd name="connsiteX32" fmla="*/ 571824 w 582235"/>
                    <a:gd name="connsiteY32" fmla="*/ 4800 h 606722"/>
                    <a:gd name="connsiteX33" fmla="*/ 572891 w 582235"/>
                    <a:gd name="connsiteY33" fmla="*/ 5689 h 606722"/>
                    <a:gd name="connsiteX34" fmla="*/ 573781 w 582235"/>
                    <a:gd name="connsiteY34" fmla="*/ 6489 h 606722"/>
                    <a:gd name="connsiteX35" fmla="*/ 574760 w 582235"/>
                    <a:gd name="connsiteY35" fmla="*/ 7289 h 606722"/>
                    <a:gd name="connsiteX36" fmla="*/ 575917 w 582235"/>
                    <a:gd name="connsiteY36" fmla="*/ 8533 h 606722"/>
                    <a:gd name="connsiteX37" fmla="*/ 576451 w 582235"/>
                    <a:gd name="connsiteY37" fmla="*/ 9066 h 606722"/>
                    <a:gd name="connsiteX38" fmla="*/ 576451 w 582235"/>
                    <a:gd name="connsiteY38" fmla="*/ 9155 h 606722"/>
                    <a:gd name="connsiteX39" fmla="*/ 577964 w 582235"/>
                    <a:gd name="connsiteY39" fmla="*/ 11200 h 606722"/>
                    <a:gd name="connsiteX40" fmla="*/ 578053 w 582235"/>
                    <a:gd name="connsiteY40" fmla="*/ 11289 h 606722"/>
                    <a:gd name="connsiteX41" fmla="*/ 579209 w 582235"/>
                    <a:gd name="connsiteY41" fmla="*/ 13244 h 606722"/>
                    <a:gd name="connsiteX42" fmla="*/ 579743 w 582235"/>
                    <a:gd name="connsiteY42" fmla="*/ 14222 h 606722"/>
                    <a:gd name="connsiteX43" fmla="*/ 580277 w 582235"/>
                    <a:gd name="connsiteY43" fmla="*/ 15555 h 606722"/>
                    <a:gd name="connsiteX44" fmla="*/ 580722 w 582235"/>
                    <a:gd name="connsiteY44" fmla="*/ 16711 h 606722"/>
                    <a:gd name="connsiteX45" fmla="*/ 581167 w 582235"/>
                    <a:gd name="connsiteY45" fmla="*/ 17866 h 606722"/>
                    <a:gd name="connsiteX46" fmla="*/ 581523 w 582235"/>
                    <a:gd name="connsiteY46" fmla="*/ 19199 h 606722"/>
                    <a:gd name="connsiteX47" fmla="*/ 581790 w 582235"/>
                    <a:gd name="connsiteY47" fmla="*/ 20266 h 606722"/>
                    <a:gd name="connsiteX48" fmla="*/ 582146 w 582235"/>
                    <a:gd name="connsiteY48" fmla="*/ 22488 h 606722"/>
                    <a:gd name="connsiteX49" fmla="*/ 582146 w 582235"/>
                    <a:gd name="connsiteY49" fmla="*/ 22666 h 606722"/>
                    <a:gd name="connsiteX50" fmla="*/ 582235 w 582235"/>
                    <a:gd name="connsiteY50" fmla="*/ 25244 h 606722"/>
                    <a:gd name="connsiteX51" fmla="*/ 582235 w 582235"/>
                    <a:gd name="connsiteY51" fmla="*/ 126396 h 606722"/>
                    <a:gd name="connsiteX52" fmla="*/ 556963 w 582235"/>
                    <a:gd name="connsiteY52" fmla="*/ 151728 h 606722"/>
                    <a:gd name="connsiteX53" fmla="*/ 531691 w 582235"/>
                    <a:gd name="connsiteY53" fmla="*/ 126396 h 606722"/>
                    <a:gd name="connsiteX54" fmla="*/ 531691 w 582235"/>
                    <a:gd name="connsiteY54" fmla="*/ 79286 h 606722"/>
                    <a:gd name="connsiteX55" fmla="*/ 421260 w 582235"/>
                    <a:gd name="connsiteY55" fmla="*/ 171106 h 606722"/>
                    <a:gd name="connsiteX56" fmla="*/ 385666 w 582235"/>
                    <a:gd name="connsiteY56" fmla="*/ 167906 h 606722"/>
                    <a:gd name="connsiteX57" fmla="*/ 388869 w 582235"/>
                    <a:gd name="connsiteY57" fmla="*/ 132262 h 606722"/>
                    <a:gd name="connsiteX58" fmla="*/ 487020 w 582235"/>
                    <a:gd name="connsiteY58" fmla="*/ 50576 h 606722"/>
                    <a:gd name="connsiteX59" fmla="*/ 455697 w 582235"/>
                    <a:gd name="connsiteY59" fmla="*/ 50576 h 606722"/>
                    <a:gd name="connsiteX60" fmla="*/ 430425 w 582235"/>
                    <a:gd name="connsiteY60" fmla="*/ 25244 h 606722"/>
                    <a:gd name="connsiteX61" fmla="*/ 455697 w 582235"/>
                    <a:gd name="connsiteY61"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82235" h="606722">
                      <a:moveTo>
                        <a:pt x="0" y="404481"/>
                      </a:moveTo>
                      <a:lnTo>
                        <a:pt x="101261" y="404481"/>
                      </a:lnTo>
                      <a:lnTo>
                        <a:pt x="101261" y="606722"/>
                      </a:lnTo>
                      <a:lnTo>
                        <a:pt x="0" y="606722"/>
                      </a:lnTo>
                      <a:close/>
                      <a:moveTo>
                        <a:pt x="151927" y="328623"/>
                      </a:moveTo>
                      <a:lnTo>
                        <a:pt x="253188" y="328623"/>
                      </a:lnTo>
                      <a:lnTo>
                        <a:pt x="253188" y="606722"/>
                      </a:lnTo>
                      <a:lnTo>
                        <a:pt x="151927" y="606722"/>
                      </a:lnTo>
                      <a:close/>
                      <a:moveTo>
                        <a:pt x="303855" y="252766"/>
                      </a:moveTo>
                      <a:lnTo>
                        <a:pt x="405046" y="252766"/>
                      </a:lnTo>
                      <a:lnTo>
                        <a:pt x="405046" y="606722"/>
                      </a:lnTo>
                      <a:lnTo>
                        <a:pt x="303855" y="606722"/>
                      </a:lnTo>
                      <a:close/>
                      <a:moveTo>
                        <a:pt x="455711" y="202241"/>
                      </a:moveTo>
                      <a:lnTo>
                        <a:pt x="556972" y="202241"/>
                      </a:lnTo>
                      <a:lnTo>
                        <a:pt x="556972" y="606722"/>
                      </a:lnTo>
                      <a:lnTo>
                        <a:pt x="455711" y="606722"/>
                      </a:lnTo>
                      <a:close/>
                      <a:moveTo>
                        <a:pt x="455697" y="0"/>
                      </a:moveTo>
                      <a:lnTo>
                        <a:pt x="556785" y="0"/>
                      </a:lnTo>
                      <a:lnTo>
                        <a:pt x="556874" y="0"/>
                      </a:lnTo>
                      <a:lnTo>
                        <a:pt x="556963" y="0"/>
                      </a:lnTo>
                      <a:cubicBezTo>
                        <a:pt x="557230" y="0"/>
                        <a:pt x="557408" y="0"/>
                        <a:pt x="557675" y="0"/>
                      </a:cubicBezTo>
                      <a:cubicBezTo>
                        <a:pt x="558298" y="89"/>
                        <a:pt x="558832" y="89"/>
                        <a:pt x="559366" y="89"/>
                      </a:cubicBezTo>
                      <a:cubicBezTo>
                        <a:pt x="559811" y="178"/>
                        <a:pt x="560256" y="267"/>
                        <a:pt x="560611" y="267"/>
                      </a:cubicBezTo>
                      <a:cubicBezTo>
                        <a:pt x="561056" y="356"/>
                        <a:pt x="561412" y="444"/>
                        <a:pt x="561857" y="444"/>
                      </a:cubicBezTo>
                      <a:cubicBezTo>
                        <a:pt x="562302" y="533"/>
                        <a:pt x="562747" y="711"/>
                        <a:pt x="563192" y="800"/>
                      </a:cubicBezTo>
                      <a:cubicBezTo>
                        <a:pt x="563548" y="889"/>
                        <a:pt x="563904" y="978"/>
                        <a:pt x="564171" y="1067"/>
                      </a:cubicBezTo>
                      <a:cubicBezTo>
                        <a:pt x="564616" y="1156"/>
                        <a:pt x="565061" y="1333"/>
                        <a:pt x="565506" y="1511"/>
                      </a:cubicBezTo>
                      <a:cubicBezTo>
                        <a:pt x="565862" y="1600"/>
                        <a:pt x="566218" y="1778"/>
                        <a:pt x="566574" y="1867"/>
                      </a:cubicBezTo>
                      <a:cubicBezTo>
                        <a:pt x="566929" y="2044"/>
                        <a:pt x="567285" y="2222"/>
                        <a:pt x="567730" y="2400"/>
                      </a:cubicBezTo>
                      <a:cubicBezTo>
                        <a:pt x="568086" y="2578"/>
                        <a:pt x="568442" y="2755"/>
                        <a:pt x="568798" y="2933"/>
                      </a:cubicBezTo>
                      <a:cubicBezTo>
                        <a:pt x="569154" y="3111"/>
                        <a:pt x="569421" y="3289"/>
                        <a:pt x="569777" y="3467"/>
                      </a:cubicBezTo>
                      <a:cubicBezTo>
                        <a:pt x="570133" y="3733"/>
                        <a:pt x="570578" y="4000"/>
                        <a:pt x="570934" y="4178"/>
                      </a:cubicBezTo>
                      <a:cubicBezTo>
                        <a:pt x="571201" y="4444"/>
                        <a:pt x="571557" y="4622"/>
                        <a:pt x="571824" y="4800"/>
                      </a:cubicBezTo>
                      <a:cubicBezTo>
                        <a:pt x="572180" y="5155"/>
                        <a:pt x="572536" y="5422"/>
                        <a:pt x="572891" y="5689"/>
                      </a:cubicBezTo>
                      <a:cubicBezTo>
                        <a:pt x="573247" y="5955"/>
                        <a:pt x="573514" y="6222"/>
                        <a:pt x="573781" y="6489"/>
                      </a:cubicBezTo>
                      <a:cubicBezTo>
                        <a:pt x="574137" y="6755"/>
                        <a:pt x="574493" y="7022"/>
                        <a:pt x="574760" y="7289"/>
                      </a:cubicBezTo>
                      <a:cubicBezTo>
                        <a:pt x="575205" y="7733"/>
                        <a:pt x="575561" y="8178"/>
                        <a:pt x="575917" y="8533"/>
                      </a:cubicBezTo>
                      <a:cubicBezTo>
                        <a:pt x="576095" y="8711"/>
                        <a:pt x="576273" y="8889"/>
                        <a:pt x="576451" y="9066"/>
                      </a:cubicBezTo>
                      <a:cubicBezTo>
                        <a:pt x="576451" y="9155"/>
                        <a:pt x="576451" y="9155"/>
                        <a:pt x="576451" y="9155"/>
                      </a:cubicBezTo>
                      <a:cubicBezTo>
                        <a:pt x="576985" y="9777"/>
                        <a:pt x="577519" y="10489"/>
                        <a:pt x="577964" y="11200"/>
                      </a:cubicBezTo>
                      <a:cubicBezTo>
                        <a:pt x="577964" y="11200"/>
                        <a:pt x="578053" y="11289"/>
                        <a:pt x="578053" y="11289"/>
                      </a:cubicBezTo>
                      <a:cubicBezTo>
                        <a:pt x="578498" y="12000"/>
                        <a:pt x="578854" y="12622"/>
                        <a:pt x="579209" y="13244"/>
                      </a:cubicBezTo>
                      <a:cubicBezTo>
                        <a:pt x="579387" y="13600"/>
                        <a:pt x="579565" y="13955"/>
                        <a:pt x="579743" y="14222"/>
                      </a:cubicBezTo>
                      <a:cubicBezTo>
                        <a:pt x="579921" y="14666"/>
                        <a:pt x="580099" y="15111"/>
                        <a:pt x="580277" y="15555"/>
                      </a:cubicBezTo>
                      <a:cubicBezTo>
                        <a:pt x="580455" y="15911"/>
                        <a:pt x="580633" y="16266"/>
                        <a:pt x="580722" y="16711"/>
                      </a:cubicBezTo>
                      <a:cubicBezTo>
                        <a:pt x="580900" y="17066"/>
                        <a:pt x="581078" y="17422"/>
                        <a:pt x="581167" y="17866"/>
                      </a:cubicBezTo>
                      <a:cubicBezTo>
                        <a:pt x="581256" y="18311"/>
                        <a:pt x="581434" y="18755"/>
                        <a:pt x="581523" y="19199"/>
                      </a:cubicBezTo>
                      <a:cubicBezTo>
                        <a:pt x="581612" y="19555"/>
                        <a:pt x="581701" y="19910"/>
                        <a:pt x="581790" y="20266"/>
                      </a:cubicBezTo>
                      <a:cubicBezTo>
                        <a:pt x="581879" y="20977"/>
                        <a:pt x="582057" y="21777"/>
                        <a:pt x="582146" y="22488"/>
                      </a:cubicBezTo>
                      <a:cubicBezTo>
                        <a:pt x="582146" y="22577"/>
                        <a:pt x="582146" y="22666"/>
                        <a:pt x="582146" y="22666"/>
                      </a:cubicBezTo>
                      <a:cubicBezTo>
                        <a:pt x="582235" y="23555"/>
                        <a:pt x="582235" y="24355"/>
                        <a:pt x="582235" y="25244"/>
                      </a:cubicBezTo>
                      <a:lnTo>
                        <a:pt x="582235" y="126396"/>
                      </a:lnTo>
                      <a:cubicBezTo>
                        <a:pt x="582235" y="140351"/>
                        <a:pt x="570934" y="151728"/>
                        <a:pt x="556963" y="151728"/>
                      </a:cubicBezTo>
                      <a:cubicBezTo>
                        <a:pt x="542992" y="151728"/>
                        <a:pt x="531691" y="140351"/>
                        <a:pt x="531691" y="126396"/>
                      </a:cubicBezTo>
                      <a:lnTo>
                        <a:pt x="531691" y="79286"/>
                      </a:lnTo>
                      <a:lnTo>
                        <a:pt x="421260" y="171106"/>
                      </a:lnTo>
                      <a:cubicBezTo>
                        <a:pt x="410582" y="180083"/>
                        <a:pt x="394564" y="178572"/>
                        <a:pt x="385666" y="167906"/>
                      </a:cubicBezTo>
                      <a:cubicBezTo>
                        <a:pt x="376678" y="157150"/>
                        <a:pt x="378191" y="141240"/>
                        <a:pt x="388869" y="132262"/>
                      </a:cubicBezTo>
                      <a:lnTo>
                        <a:pt x="487020" y="50576"/>
                      </a:lnTo>
                      <a:lnTo>
                        <a:pt x="455697" y="50576"/>
                      </a:lnTo>
                      <a:cubicBezTo>
                        <a:pt x="441727" y="50576"/>
                        <a:pt x="430425" y="39288"/>
                        <a:pt x="430425" y="25244"/>
                      </a:cubicBezTo>
                      <a:cubicBezTo>
                        <a:pt x="430425" y="11289"/>
                        <a:pt x="441727" y="0"/>
                        <a:pt x="455697" y="0"/>
                      </a:cubicBezTo>
                      <a:close/>
                    </a:path>
                  </a:pathLst>
                </a:custGeom>
                <a:solidFill>
                  <a:schemeClr val="bg1"/>
                </a:solidFill>
                <a:ln>
                  <a:noFill/>
                </a:ln>
                <a:effectLst/>
              </p:spPr>
              <p:txBody>
                <a:bodyPr anchor="ctr"/>
                <a:lstStyle/>
                <a:p>
                  <a:pPr algn="ctr"/>
                  <a:endParaRPr>
                    <a:ea typeface="方正黑体简体" panose="02010601030101010101" pitchFamily="2" charset="-122"/>
                  </a:endParaRPr>
                </a:p>
              </p:txBody>
            </p:sp>
          </p:grpSp>
        </p:grpSp>
        <p:sp>
          <p:nvSpPr>
            <p:cNvPr id="41" name="îṩ1iḍe">
              <a:extLst>
                <a:ext uri="{FF2B5EF4-FFF2-40B4-BE49-F238E27FC236}">
                  <a16:creationId xmlns:a16="http://schemas.microsoft.com/office/drawing/2014/main" id="{BA13028F-096F-4B1E-99C5-5AC6E0E193F9}"/>
                </a:ext>
              </a:extLst>
            </p:cNvPr>
            <p:cNvSpPr txBox="1"/>
            <p:nvPr/>
          </p:nvSpPr>
          <p:spPr>
            <a:xfrm>
              <a:off x="839416" y="2468890"/>
              <a:ext cx="2345855" cy="562718"/>
            </a:xfrm>
            <a:prstGeom prst="rect">
              <a:avLst/>
            </a:prstGeom>
            <a:noFill/>
          </p:spPr>
          <p:txBody>
            <a:bodyPr wrap="square" lIns="90000" tIns="46800" rIns="90000" bIns="46800" anchor="t">
              <a:noAutofit/>
            </a:bodyPr>
            <a:lstStyle>
              <a:defPPr>
                <a:defRPr lang="zh-CN"/>
              </a:defPPr>
              <a:lvl1pPr>
                <a:lnSpc>
                  <a:spcPts val="2200"/>
                </a:lnSpc>
                <a:defRPr sz="1200">
                  <a:solidFill>
                    <a:schemeClr val="bg1"/>
                  </a:solidFill>
                </a:defRPr>
              </a:lvl1pPr>
            </a:lstStyle>
            <a:p>
              <a:r>
                <a:rPr lang="en-US" dirty="0" err="1"/>
                <a:t>Quét</a:t>
              </a:r>
              <a:r>
                <a:rPr lang="en-US" dirty="0"/>
                <a:t> </a:t>
              </a:r>
              <a:r>
                <a:rPr lang="en-US" dirty="0" err="1"/>
                <a:t>mã</a:t>
              </a:r>
              <a:r>
                <a:rPr lang="en-US" dirty="0"/>
                <a:t> QR.</a:t>
              </a:r>
            </a:p>
            <a:p>
              <a:r>
                <a:rPr lang="en-US" dirty="0" err="1"/>
                <a:t>Hiển</a:t>
              </a:r>
              <a:r>
                <a:rPr lang="en-US" dirty="0"/>
                <a:t> </a:t>
              </a:r>
              <a:r>
                <a:rPr lang="en-US" dirty="0" err="1"/>
                <a:t>thị</a:t>
              </a:r>
              <a:r>
                <a:rPr lang="en-US" dirty="0"/>
                <a:t> </a:t>
              </a:r>
              <a:r>
                <a:rPr lang="en-US" dirty="0" err="1"/>
                <a:t>thông</a:t>
              </a:r>
              <a:r>
                <a:rPr lang="en-US" dirty="0"/>
                <a:t> tin chi </a:t>
              </a:r>
              <a:r>
                <a:rPr lang="en-US" dirty="0" err="1"/>
                <a:t>tiết</a:t>
              </a:r>
              <a:r>
                <a:rPr lang="en-US" dirty="0"/>
                <a:t>.</a:t>
              </a:r>
            </a:p>
            <a:p>
              <a:r>
                <a:rPr lang="en-US" dirty="0" err="1"/>
                <a:t>Đánh</a:t>
              </a:r>
              <a:r>
                <a:rPr lang="en-US" dirty="0"/>
                <a:t> </a:t>
              </a:r>
              <a:r>
                <a:rPr lang="en-US" dirty="0" err="1"/>
                <a:t>giá</a:t>
              </a:r>
              <a:r>
                <a:rPr lang="en-US" dirty="0"/>
                <a:t> </a:t>
              </a:r>
              <a:r>
                <a:rPr lang="en-US" dirty="0" err="1"/>
                <a:t>và</a:t>
              </a:r>
              <a:r>
                <a:rPr lang="en-US" dirty="0"/>
                <a:t> </a:t>
              </a:r>
              <a:r>
                <a:rPr lang="en-US" dirty="0" err="1"/>
                <a:t>phản</a:t>
              </a:r>
              <a:r>
                <a:rPr lang="en-US" dirty="0"/>
                <a:t> </a:t>
              </a:r>
              <a:r>
                <a:rPr lang="en-US" dirty="0" err="1"/>
                <a:t>hồi</a:t>
              </a:r>
              <a:r>
                <a:rPr lang="en-US" dirty="0"/>
                <a:t>.</a:t>
              </a:r>
            </a:p>
          </p:txBody>
        </p:sp>
        <p:sp>
          <p:nvSpPr>
            <p:cNvPr id="42" name="íṧḷiďé">
              <a:extLst>
                <a:ext uri="{FF2B5EF4-FFF2-40B4-BE49-F238E27FC236}">
                  <a16:creationId xmlns:a16="http://schemas.microsoft.com/office/drawing/2014/main" id="{08624047-79B5-49D3-84F7-43C26E3B67FE}"/>
                </a:ext>
              </a:extLst>
            </p:cNvPr>
            <p:cNvSpPr/>
            <p:nvPr/>
          </p:nvSpPr>
          <p:spPr>
            <a:xfrm>
              <a:off x="839416" y="2147896"/>
              <a:ext cx="2345855" cy="320994"/>
            </a:xfrm>
            <a:prstGeom prst="rect">
              <a:avLst/>
            </a:prstGeom>
          </p:spPr>
          <p:txBody>
            <a:bodyPr wrap="none" lIns="90000" tIns="46800" rIns="90000" bIns="46800" anchor="b">
              <a:normAutofit lnSpcReduction="10000"/>
            </a:bodyPr>
            <a:lstStyle/>
            <a:p>
              <a:pPr lvl="0" algn="r">
                <a:spcBef>
                  <a:spcPct val="0"/>
                </a:spcBef>
              </a:pPr>
              <a:r>
                <a:rPr lang="en-US" sz="1600" dirty="0" err="1">
                  <a:solidFill>
                    <a:schemeClr val="bg1"/>
                  </a:solidFill>
                </a:rPr>
                <a:t>Chức</a:t>
              </a:r>
              <a:r>
                <a:rPr lang="en-US" sz="1600" dirty="0">
                  <a:solidFill>
                    <a:schemeClr val="bg1"/>
                  </a:solidFill>
                </a:rPr>
                <a:t> </a:t>
              </a:r>
              <a:r>
                <a:rPr lang="en-US" sz="1600" dirty="0" err="1">
                  <a:solidFill>
                    <a:schemeClr val="bg1"/>
                  </a:solidFill>
                </a:rPr>
                <a:t>Năng</a:t>
              </a:r>
              <a:endParaRPr lang="en-US" altLang="zh-CN" sz="1600" dirty="0">
                <a:solidFill>
                  <a:schemeClr val="bg1"/>
                </a:solidFill>
                <a:latin typeface="方正黑体简体" panose="02010601030101010101" pitchFamily="2" charset="-122"/>
                <a:ea typeface="方正黑体简体" panose="02010601030101010101" pitchFamily="2" charset="-122"/>
                <a:cs typeface="+mn-ea"/>
                <a:sym typeface="方正黑体简体" panose="02010601030101010101" pitchFamily="2" charset="-122"/>
              </a:endParaRPr>
            </a:p>
          </p:txBody>
        </p:sp>
        <p:sp>
          <p:nvSpPr>
            <p:cNvPr id="45" name="îsḻiḓè">
              <a:extLst>
                <a:ext uri="{FF2B5EF4-FFF2-40B4-BE49-F238E27FC236}">
                  <a16:creationId xmlns:a16="http://schemas.microsoft.com/office/drawing/2014/main" id="{5EA52DF3-BFF4-4AD4-B9B5-84EA669A1F40}"/>
                </a:ext>
              </a:extLst>
            </p:cNvPr>
            <p:cNvSpPr txBox="1"/>
            <p:nvPr/>
          </p:nvSpPr>
          <p:spPr>
            <a:xfrm>
              <a:off x="839416" y="4038721"/>
              <a:ext cx="2345855" cy="562718"/>
            </a:xfrm>
            <a:prstGeom prst="rect">
              <a:avLst/>
            </a:prstGeom>
            <a:noFill/>
          </p:spPr>
          <p:txBody>
            <a:bodyPr wrap="square" lIns="90000" tIns="46800" rIns="90000" bIns="46800" anchor="t">
              <a:noAutofit/>
            </a:bodyPr>
            <a:lstStyle>
              <a:defPPr>
                <a:defRPr lang="zh-CN"/>
              </a:defPPr>
              <a:lvl1pPr algn="r">
                <a:lnSpc>
                  <a:spcPts val="2200"/>
                </a:lnSpc>
                <a:defRPr sz="1200">
                  <a:solidFill>
                    <a:schemeClr val="bg1"/>
                  </a:solidFill>
                </a:defRPr>
              </a:lvl1pPr>
            </a:lstStyle>
            <a:p>
              <a:pPr algn="l"/>
              <a:r>
                <a:rPr lang="en-US" dirty="0" err="1"/>
                <a:t>Bảo</a:t>
              </a:r>
              <a:r>
                <a:rPr lang="en-US" dirty="0"/>
                <a:t> </a:t>
              </a:r>
              <a:r>
                <a:rPr lang="en-US" dirty="0" err="1"/>
                <a:t>mật</a:t>
              </a:r>
              <a:r>
                <a:rPr lang="en-US" dirty="0"/>
                <a:t> </a:t>
              </a:r>
              <a:r>
                <a:rPr lang="en-US" dirty="0" err="1"/>
                <a:t>thông</a:t>
              </a:r>
              <a:r>
                <a:rPr lang="en-US" dirty="0"/>
                <a:t> tin.</a:t>
              </a:r>
            </a:p>
            <a:p>
              <a:pPr algn="l"/>
              <a:r>
                <a:rPr lang="en-US" dirty="0" err="1"/>
                <a:t>Cập</a:t>
              </a:r>
              <a:r>
                <a:rPr lang="en-US" dirty="0"/>
                <a:t> </a:t>
              </a:r>
              <a:r>
                <a:rPr lang="en-US" dirty="0" err="1"/>
                <a:t>nhật</a:t>
              </a:r>
              <a:r>
                <a:rPr lang="en-US" dirty="0"/>
                <a:t> tin </a:t>
              </a:r>
              <a:r>
                <a:rPr lang="en-US" dirty="0" err="1"/>
                <a:t>tức</a:t>
              </a:r>
              <a:r>
                <a:rPr lang="en-US" dirty="0"/>
                <a:t> </a:t>
              </a:r>
              <a:r>
                <a:rPr lang="en-US" dirty="0" err="1"/>
                <a:t>nông</a:t>
              </a:r>
              <a:r>
                <a:rPr lang="en-US" dirty="0"/>
                <a:t> </a:t>
              </a:r>
              <a:r>
                <a:rPr lang="en-US" dirty="0" err="1"/>
                <a:t>sản</a:t>
              </a:r>
              <a:r>
                <a:rPr lang="en-US" dirty="0"/>
                <a:t>.</a:t>
              </a:r>
            </a:p>
          </p:txBody>
        </p:sp>
        <p:sp>
          <p:nvSpPr>
            <p:cNvPr id="46" name="ïṡ1îḑê">
              <a:extLst>
                <a:ext uri="{FF2B5EF4-FFF2-40B4-BE49-F238E27FC236}">
                  <a16:creationId xmlns:a16="http://schemas.microsoft.com/office/drawing/2014/main" id="{CAA883ED-8ACF-49AB-BDEA-1B2B80125CF8}"/>
                </a:ext>
              </a:extLst>
            </p:cNvPr>
            <p:cNvSpPr/>
            <p:nvPr/>
          </p:nvSpPr>
          <p:spPr>
            <a:xfrm>
              <a:off x="839416" y="3717727"/>
              <a:ext cx="2345855" cy="320994"/>
            </a:xfrm>
            <a:prstGeom prst="rect">
              <a:avLst/>
            </a:prstGeom>
          </p:spPr>
          <p:txBody>
            <a:bodyPr wrap="none" lIns="90000" tIns="46800" rIns="90000" bIns="46800" anchor="b">
              <a:normAutofit lnSpcReduction="10000"/>
            </a:bodyPr>
            <a:lstStyle/>
            <a:p>
              <a:pPr lvl="0" algn="r">
                <a:spcBef>
                  <a:spcPct val="0"/>
                </a:spcBef>
              </a:pPr>
              <a:r>
                <a:rPr lang="en-US" sz="1600" dirty="0" err="1">
                  <a:solidFill>
                    <a:schemeClr val="bg1"/>
                  </a:solidFill>
                </a:rPr>
                <a:t>Tính</a:t>
              </a:r>
              <a:r>
                <a:rPr lang="en-US" sz="1600" dirty="0">
                  <a:solidFill>
                    <a:schemeClr val="bg1"/>
                  </a:solidFill>
                </a:rPr>
                <a:t> </a:t>
              </a:r>
              <a:r>
                <a:rPr lang="en-US" sz="1600" dirty="0" err="1">
                  <a:solidFill>
                    <a:schemeClr val="bg1"/>
                  </a:solidFill>
                </a:rPr>
                <a:t>Năng</a:t>
              </a:r>
              <a:endParaRPr lang="en-US" altLang="zh-CN" sz="1600" dirty="0">
                <a:solidFill>
                  <a:schemeClr val="bg1"/>
                </a:solidFill>
                <a:latin typeface="方正黑体简体" panose="02010601030101010101" pitchFamily="2" charset="-122"/>
                <a:ea typeface="方正黑体简体" panose="02010601030101010101" pitchFamily="2" charset="-122"/>
                <a:cs typeface="+mn-ea"/>
                <a:sym typeface="方正黑体简体" panose="02010601030101010101" pitchFamily="2" charset="-122"/>
              </a:endParaRPr>
            </a:p>
          </p:txBody>
        </p:sp>
      </p:grpSp>
      <p:pic>
        <p:nvPicPr>
          <p:cNvPr id="3" name="Picture 2" descr="A screen shot of a phone&#10;&#10;Description automatically generated">
            <a:extLst>
              <a:ext uri="{FF2B5EF4-FFF2-40B4-BE49-F238E27FC236}">
                <a16:creationId xmlns:a16="http://schemas.microsoft.com/office/drawing/2014/main" id="{D23D996F-AAC3-475D-8462-06D40D6D93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8044" y="1049037"/>
            <a:ext cx="4920034" cy="5100918"/>
          </a:xfrm>
          <a:prstGeom prst="rect">
            <a:avLst/>
          </a:prstGeom>
        </p:spPr>
      </p:pic>
    </p:spTree>
    <p:extLst>
      <p:ext uri="{BB962C8B-B14F-4D97-AF65-F5344CB8AC3E}">
        <p14:creationId xmlns:p14="http://schemas.microsoft.com/office/powerpoint/2010/main" val="1144205845"/>
      </p:ext>
    </p:extLst>
  </p:cSld>
  <p:clrMapOvr>
    <a:masterClrMapping/>
  </p:clrMapOvr>
  <mc:AlternateContent xmlns:mc="http://schemas.openxmlformats.org/markup-compatibility/2006" xmlns:p14="http://schemas.microsoft.com/office/powerpoint/2010/main">
    <mc:Choice Requires="p14">
      <p:transition spd="slow" p14:dur="1300" advClick="0" advTm="0">
        <p14:pan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90"/>
                                          </p:val>
                                        </p:tav>
                                        <p:tav tm="100000">
                                          <p:val>
                                            <p:fltVal val="0"/>
                                          </p:val>
                                        </p:tav>
                                      </p:tavLst>
                                    </p:anim>
                                    <p:animEffect transition="in" filter="fade">
                                      <p:cBhvr>
                                        <p:cTn id="10" dur="500"/>
                                        <p:tgtEl>
                                          <p:spTgt spid="5"/>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9"/>
                                        </p:tgtEl>
                                        <p:attrNameLst>
                                          <p:attrName>ppt_y</p:attrName>
                                        </p:attrNameLst>
                                      </p:cBhvr>
                                      <p:tavLst>
                                        <p:tav tm="0">
                                          <p:val>
                                            <p:strVal val="#ppt_y"/>
                                          </p:val>
                                        </p:tav>
                                        <p:tav tm="100000">
                                          <p:val>
                                            <p:strVal val="#ppt_y"/>
                                          </p:val>
                                        </p:tav>
                                      </p:tavLst>
                                    </p:anim>
                                    <p:anim calcmode="lin" valueType="num">
                                      <p:cBhvr>
                                        <p:cTn id="16"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9"/>
                                        </p:tgtEl>
                                      </p:cBhvr>
                                    </p:animEffect>
                                  </p:childTnLst>
                                </p:cTn>
                              </p:par>
                            </p:childTnLst>
                          </p:cTn>
                        </p:par>
                        <p:par>
                          <p:cTn id="19" fill="hold">
                            <p:stCondLst>
                              <p:cond delay="2200"/>
                            </p:stCondLst>
                            <p:childTnLst>
                              <p:par>
                                <p:cTn id="20" presetID="26" presetClass="emph" presetSubtype="0" fill="hold" grpId="1" nodeType="afterEffect">
                                  <p:stCondLst>
                                    <p:cond delay="0"/>
                                  </p:stCondLst>
                                  <p:iterate type="lt">
                                    <p:tmPct val="0"/>
                                  </p:iterate>
                                  <p:childTnLst>
                                    <p:animEffect transition="out" filter="fade">
                                      <p:cBhvr>
                                        <p:cTn id="21" dur="500" tmFilter="0, 0; .2, .5; .8, .5; 1, 0"/>
                                        <p:tgtEl>
                                          <p:spTgt spid="9"/>
                                        </p:tgtEl>
                                      </p:cBhvr>
                                    </p:animEffect>
                                    <p:animScale>
                                      <p:cBhvr>
                                        <p:cTn id="22" dur="250" autoRev="1" fill="hold"/>
                                        <p:tgtEl>
                                          <p:spTgt spid="9"/>
                                        </p:tgtEl>
                                      </p:cBhvr>
                                      <p:by x="105000" y="105000"/>
                                    </p:animScale>
                                  </p:childTnLst>
                                </p:cTn>
                              </p:par>
                            </p:childTnLst>
                          </p:cTn>
                        </p:par>
                        <p:par>
                          <p:cTn id="23" fill="hold">
                            <p:stCondLst>
                              <p:cond delay="2700"/>
                            </p:stCondLst>
                            <p:childTnLst>
                              <p:par>
                                <p:cTn id="24" presetID="31" presetClass="entr" presetSubtype="0" fill="hold" nodeType="afterEffect">
                                  <p:stCondLst>
                                    <p:cond delay="0"/>
                                  </p:stCondLst>
                                  <p:childTnLst>
                                    <p:set>
                                      <p:cBhvr>
                                        <p:cTn id="25" dur="1" fill="hold">
                                          <p:stCondLst>
                                            <p:cond delay="0"/>
                                          </p:stCondLst>
                                        </p:cTn>
                                        <p:tgtEl>
                                          <p:spTgt spid="34"/>
                                        </p:tgtEl>
                                        <p:attrNameLst>
                                          <p:attrName>style.visibility</p:attrName>
                                        </p:attrNameLst>
                                      </p:cBhvr>
                                      <p:to>
                                        <p:strVal val="visible"/>
                                      </p:to>
                                    </p:set>
                                    <p:anim calcmode="lin" valueType="num">
                                      <p:cBhvr>
                                        <p:cTn id="26" dur="1000" fill="hold"/>
                                        <p:tgtEl>
                                          <p:spTgt spid="34"/>
                                        </p:tgtEl>
                                        <p:attrNameLst>
                                          <p:attrName>ppt_w</p:attrName>
                                        </p:attrNameLst>
                                      </p:cBhvr>
                                      <p:tavLst>
                                        <p:tav tm="0">
                                          <p:val>
                                            <p:fltVal val="0"/>
                                          </p:val>
                                        </p:tav>
                                        <p:tav tm="100000">
                                          <p:val>
                                            <p:strVal val="#ppt_w"/>
                                          </p:val>
                                        </p:tav>
                                      </p:tavLst>
                                    </p:anim>
                                    <p:anim calcmode="lin" valueType="num">
                                      <p:cBhvr>
                                        <p:cTn id="27" dur="1000" fill="hold"/>
                                        <p:tgtEl>
                                          <p:spTgt spid="34"/>
                                        </p:tgtEl>
                                        <p:attrNameLst>
                                          <p:attrName>ppt_h</p:attrName>
                                        </p:attrNameLst>
                                      </p:cBhvr>
                                      <p:tavLst>
                                        <p:tav tm="0">
                                          <p:val>
                                            <p:fltVal val="0"/>
                                          </p:val>
                                        </p:tav>
                                        <p:tav tm="100000">
                                          <p:val>
                                            <p:strVal val="#ppt_h"/>
                                          </p:val>
                                        </p:tav>
                                      </p:tavLst>
                                    </p:anim>
                                    <p:anim calcmode="lin" valueType="num">
                                      <p:cBhvr>
                                        <p:cTn id="28" dur="1000" fill="hold"/>
                                        <p:tgtEl>
                                          <p:spTgt spid="34"/>
                                        </p:tgtEl>
                                        <p:attrNameLst>
                                          <p:attrName>style.rotation</p:attrName>
                                        </p:attrNameLst>
                                      </p:cBhvr>
                                      <p:tavLst>
                                        <p:tav tm="0">
                                          <p:val>
                                            <p:fltVal val="90"/>
                                          </p:val>
                                        </p:tav>
                                        <p:tav tm="100000">
                                          <p:val>
                                            <p:fltVal val="0"/>
                                          </p:val>
                                        </p:tav>
                                      </p:tavLst>
                                    </p:anim>
                                    <p:animEffect transition="in" filter="fade">
                                      <p:cBhvr>
                                        <p:cTn id="29"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354C1687-2CBA-47A3-B725-94EAC701467C}"/>
              </a:ext>
            </a:extLst>
          </p:cNvPr>
          <p:cNvPicPr>
            <a:picLocks noChangeAspect="1"/>
          </p:cNvPicPr>
          <p:nvPr/>
        </p:nvPicPr>
        <p:blipFill>
          <a:blip r:embed="rId3"/>
          <a:stretch>
            <a:fillRect/>
          </a:stretch>
        </p:blipFill>
        <p:spPr>
          <a:xfrm>
            <a:off x="0" y="0"/>
            <a:ext cx="12192000" cy="6858000"/>
          </a:xfrm>
          <a:prstGeom prst="rect">
            <a:avLst/>
          </a:prstGeom>
        </p:spPr>
      </p:pic>
      <p:pic>
        <p:nvPicPr>
          <p:cNvPr id="11" name="图片 10">
            <a:extLst>
              <a:ext uri="{FF2B5EF4-FFF2-40B4-BE49-F238E27FC236}">
                <a16:creationId xmlns:a16="http://schemas.microsoft.com/office/drawing/2014/main" id="{6EECCAD0-0C4F-4F15-B7D6-4A2F05C956FD}"/>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712916" y="504135"/>
            <a:ext cx="4918081" cy="5136857"/>
          </a:xfrm>
          <a:prstGeom prst="rect">
            <a:avLst/>
          </a:prstGeom>
        </p:spPr>
      </p:pic>
      <p:sp>
        <p:nvSpPr>
          <p:cNvPr id="20" name="矩形 259">
            <a:extLst>
              <a:ext uri="{FF2B5EF4-FFF2-40B4-BE49-F238E27FC236}">
                <a16:creationId xmlns:a16="http://schemas.microsoft.com/office/drawing/2014/main" id="{8F6E24B8-7A12-4302-B5FE-E3BD25837847}"/>
              </a:ext>
            </a:extLst>
          </p:cNvPr>
          <p:cNvSpPr>
            <a:spLocks noChangeArrowheads="1"/>
          </p:cNvSpPr>
          <p:nvPr/>
        </p:nvSpPr>
        <p:spPr bwMode="auto">
          <a:xfrm>
            <a:off x="1671673" y="4682140"/>
            <a:ext cx="900056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vi-VN" sz="4000" dirty="0">
                <a:solidFill>
                  <a:schemeClr val="bg1"/>
                </a:solidFill>
              </a:rPr>
              <a:t>Ưu Nhược Điểm Ứng Dụng</a:t>
            </a:r>
            <a:endParaRPr lang="zh-CN" altLang="en-US" sz="4000" spc="300" dirty="0">
              <a:solidFill>
                <a:schemeClr val="bg1"/>
              </a:solidFill>
              <a:cs typeface="+mn-ea"/>
              <a:sym typeface="+mn-lt"/>
            </a:endParaRPr>
          </a:p>
        </p:txBody>
      </p:sp>
      <p:sp>
        <p:nvSpPr>
          <p:cNvPr id="22" name="矩形 21">
            <a:extLst>
              <a:ext uri="{FF2B5EF4-FFF2-40B4-BE49-F238E27FC236}">
                <a16:creationId xmlns:a16="http://schemas.microsoft.com/office/drawing/2014/main" id="{1DF7A334-4CAC-4554-8471-8DF6D557CF70}"/>
              </a:ext>
            </a:extLst>
          </p:cNvPr>
          <p:cNvSpPr/>
          <p:nvPr/>
        </p:nvSpPr>
        <p:spPr>
          <a:xfrm>
            <a:off x="4678822" y="2569126"/>
            <a:ext cx="2929530" cy="1862048"/>
          </a:xfrm>
          <a:prstGeom prst="rect">
            <a:avLst/>
          </a:prstGeom>
          <a:effectLst/>
        </p:spPr>
        <p:txBody>
          <a:bodyPr wrap="square">
            <a:spAutoFit/>
          </a:bodyPr>
          <a:lstStyle/>
          <a:p>
            <a:pPr algn="ctr"/>
            <a:r>
              <a:rPr lang="en-US" altLang="zh-CN" sz="11500" b="1" dirty="0">
                <a:solidFill>
                  <a:schemeClr val="bg1"/>
                </a:solidFill>
                <a:cs typeface="+mn-ea"/>
                <a:sym typeface="+mn-lt"/>
              </a:rPr>
              <a:t>04</a:t>
            </a:r>
            <a:endParaRPr lang="zh-CN" altLang="en-US" sz="11500" b="1" dirty="0">
              <a:solidFill>
                <a:schemeClr val="bg1"/>
              </a:solidFill>
              <a:cs typeface="+mn-ea"/>
              <a:sym typeface="+mn-lt"/>
            </a:endParaRPr>
          </a:p>
        </p:txBody>
      </p:sp>
    </p:spTree>
    <p:extLst>
      <p:ext uri="{BB962C8B-B14F-4D97-AF65-F5344CB8AC3E}">
        <p14:creationId xmlns:p14="http://schemas.microsoft.com/office/powerpoint/2010/main" val="2284698109"/>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 calcmode="lin" valueType="num">
                                      <p:cBhvr>
                                        <p:cTn id="9" dur="500" fill="hold"/>
                                        <p:tgtEl>
                                          <p:spTgt spid="11"/>
                                        </p:tgtEl>
                                        <p:attrNameLst>
                                          <p:attrName>style.rotation</p:attrName>
                                        </p:attrNameLst>
                                      </p:cBhvr>
                                      <p:tavLst>
                                        <p:tav tm="0">
                                          <p:val>
                                            <p:fltVal val="90"/>
                                          </p:val>
                                        </p:tav>
                                        <p:tav tm="100000">
                                          <p:val>
                                            <p:fltVal val="0"/>
                                          </p:val>
                                        </p:tav>
                                      </p:tavLst>
                                    </p:anim>
                                    <p:animEffect transition="in" filter="fade">
                                      <p:cBhvr>
                                        <p:cTn id="10" dur="500"/>
                                        <p:tgtEl>
                                          <p:spTgt spid="11"/>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p:cTn id="14" dur="500" fill="hold"/>
                                        <p:tgtEl>
                                          <p:spTgt spid="22"/>
                                        </p:tgtEl>
                                        <p:attrNameLst>
                                          <p:attrName>ppt_w</p:attrName>
                                        </p:attrNameLst>
                                      </p:cBhvr>
                                      <p:tavLst>
                                        <p:tav tm="0">
                                          <p:val>
                                            <p:fltVal val="0"/>
                                          </p:val>
                                        </p:tav>
                                        <p:tav tm="100000">
                                          <p:val>
                                            <p:strVal val="#ppt_w"/>
                                          </p:val>
                                        </p:tav>
                                      </p:tavLst>
                                    </p:anim>
                                    <p:anim calcmode="lin" valueType="num">
                                      <p:cBhvr>
                                        <p:cTn id="15" dur="500" fill="hold"/>
                                        <p:tgtEl>
                                          <p:spTgt spid="22"/>
                                        </p:tgtEl>
                                        <p:attrNameLst>
                                          <p:attrName>ppt_h</p:attrName>
                                        </p:attrNameLst>
                                      </p:cBhvr>
                                      <p:tavLst>
                                        <p:tav tm="0">
                                          <p:val>
                                            <p:fltVal val="0"/>
                                          </p:val>
                                        </p:tav>
                                        <p:tav tm="100000">
                                          <p:val>
                                            <p:strVal val="#ppt_h"/>
                                          </p:val>
                                        </p:tav>
                                      </p:tavLst>
                                    </p:anim>
                                    <p:animEffect transition="in" filter="fade">
                                      <p:cBhvr>
                                        <p:cTn id="16" dur="500"/>
                                        <p:tgtEl>
                                          <p:spTgt spid="22"/>
                                        </p:tgtEl>
                                      </p:cBhvr>
                                    </p:animEffect>
                                  </p:childTnLst>
                                </p:cTn>
                              </p:par>
                            </p:childTnLst>
                          </p:cTn>
                        </p:par>
                        <p:par>
                          <p:cTn id="17" fill="hold">
                            <p:stCondLst>
                              <p:cond delay="10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20"/>
                                        </p:tgtEl>
                                        <p:attrNameLst>
                                          <p:attrName>style.visibility</p:attrName>
                                        </p:attrNameLst>
                                      </p:cBhvr>
                                      <p:to>
                                        <p:strVal val="visible"/>
                                      </p:to>
                                    </p:set>
                                    <p:anim calcmode="lin" valueType="num">
                                      <p:cBhvr>
                                        <p:cTn id="20"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20"/>
                                        </p:tgtEl>
                                        <p:attrNameLst>
                                          <p:attrName>ppt_y</p:attrName>
                                        </p:attrNameLst>
                                      </p:cBhvr>
                                      <p:tavLst>
                                        <p:tav tm="0">
                                          <p:val>
                                            <p:strVal val="#ppt_y"/>
                                          </p:val>
                                        </p:tav>
                                        <p:tav tm="100000">
                                          <p:val>
                                            <p:strVal val="#ppt_y"/>
                                          </p:val>
                                        </p:tav>
                                      </p:tavLst>
                                    </p:anim>
                                    <p:anim calcmode="lin" valueType="num">
                                      <p:cBhvr>
                                        <p:cTn id="22"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20"/>
                                        </p:tgtEl>
                                      </p:cBhvr>
                                    </p:animEffect>
                                  </p:childTnLst>
                                </p:cTn>
                              </p:par>
                            </p:childTnLst>
                          </p:cTn>
                        </p:par>
                        <p:par>
                          <p:cTn id="25" fill="hold">
                            <p:stCondLst>
                              <p:cond delay="2350"/>
                            </p:stCondLst>
                            <p:childTnLst>
                              <p:par>
                                <p:cTn id="26" presetID="26" presetClass="emph" presetSubtype="0" fill="hold" grpId="1" nodeType="afterEffect">
                                  <p:stCondLst>
                                    <p:cond delay="0"/>
                                  </p:stCondLst>
                                  <p:iterate type="lt">
                                    <p:tmPct val="0"/>
                                  </p:iterate>
                                  <p:childTnLst>
                                    <p:animEffect transition="out" filter="fade">
                                      <p:cBhvr>
                                        <p:cTn id="27" dur="500" tmFilter="0, 0; .2, .5; .8, .5; 1, 0"/>
                                        <p:tgtEl>
                                          <p:spTgt spid="20"/>
                                        </p:tgtEl>
                                      </p:cBhvr>
                                    </p:animEffect>
                                    <p:animScale>
                                      <p:cBhvr>
                                        <p:cTn id="28"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a:extLst>
              <a:ext uri="{FF2B5EF4-FFF2-40B4-BE49-F238E27FC236}">
                <a16:creationId xmlns:a16="http://schemas.microsoft.com/office/drawing/2014/main" id="{BD9794C8-AB26-4F52-A200-A0F223AD0E61}"/>
              </a:ext>
            </a:extLst>
          </p:cNvPr>
          <p:cNvPicPr>
            <a:picLocks noChangeAspect="1"/>
          </p:cNvPicPr>
          <p:nvPr/>
        </p:nvPicPr>
        <p:blipFill>
          <a:blip r:embed="rId3"/>
          <a:stretch>
            <a:fillRect/>
          </a:stretch>
        </p:blipFill>
        <p:spPr>
          <a:xfrm>
            <a:off x="0" y="0"/>
            <a:ext cx="12192000" cy="6858000"/>
          </a:xfrm>
          <a:prstGeom prst="rect">
            <a:avLst/>
          </a:prstGeom>
        </p:spPr>
      </p:pic>
      <p:grpSp>
        <p:nvGrpSpPr>
          <p:cNvPr id="5" name="组合 4">
            <a:extLst>
              <a:ext uri="{FF2B5EF4-FFF2-40B4-BE49-F238E27FC236}">
                <a16:creationId xmlns:a16="http://schemas.microsoft.com/office/drawing/2014/main" id="{27A86329-A7F9-4CC0-ACA4-50E912A83F0B}"/>
              </a:ext>
            </a:extLst>
          </p:cNvPr>
          <p:cNvGrpSpPr/>
          <p:nvPr/>
        </p:nvGrpSpPr>
        <p:grpSpPr>
          <a:xfrm>
            <a:off x="223921" y="239207"/>
            <a:ext cx="821360" cy="809830"/>
            <a:chOff x="1904802" y="2161965"/>
            <a:chExt cx="2570145" cy="2534066"/>
          </a:xfrm>
        </p:grpSpPr>
        <p:pic>
          <p:nvPicPr>
            <p:cNvPr id="6" name="图片 5">
              <a:extLst>
                <a:ext uri="{FF2B5EF4-FFF2-40B4-BE49-F238E27FC236}">
                  <a16:creationId xmlns:a16="http://schemas.microsoft.com/office/drawing/2014/main" id="{42F0C075-DBAE-4F4F-93BD-024F991EF552}"/>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904802" y="2161965"/>
              <a:ext cx="2570145" cy="2534066"/>
            </a:xfrm>
            <a:prstGeom prst="rect">
              <a:avLst/>
            </a:prstGeom>
          </p:spPr>
        </p:pic>
        <p:sp>
          <p:nvSpPr>
            <p:cNvPr id="7" name="椭圆 6">
              <a:extLst>
                <a:ext uri="{FF2B5EF4-FFF2-40B4-BE49-F238E27FC236}">
                  <a16:creationId xmlns:a16="http://schemas.microsoft.com/office/drawing/2014/main" id="{3669D201-A484-4CB6-9005-592DECF074EC}"/>
                </a:ext>
              </a:extLst>
            </p:cNvPr>
            <p:cNvSpPr/>
            <p:nvPr/>
          </p:nvSpPr>
          <p:spPr>
            <a:xfrm>
              <a:off x="2332186" y="2571309"/>
              <a:ext cx="1715379" cy="1715379"/>
            </a:xfrm>
            <a:prstGeom prst="ellipse">
              <a:avLst/>
            </a:prstGeom>
            <a:gradFill flip="none" rotWithShape="1">
              <a:gsLst>
                <a:gs pos="72000">
                  <a:schemeClr val="tx1">
                    <a:lumMod val="65000"/>
                    <a:lumOff val="35000"/>
                  </a:schemeClr>
                </a:gs>
                <a:gs pos="100000">
                  <a:schemeClr val="tx1">
                    <a:lumMod val="75000"/>
                    <a:lumOff val="25000"/>
                  </a:schemeClr>
                </a:gs>
                <a:gs pos="0">
                  <a:srgbClr val="336699"/>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文本框 7">
              <a:extLst>
                <a:ext uri="{FF2B5EF4-FFF2-40B4-BE49-F238E27FC236}">
                  <a16:creationId xmlns:a16="http://schemas.microsoft.com/office/drawing/2014/main" id="{2E10BF3A-D5A4-483F-B39F-D2C1C0446258}"/>
                </a:ext>
              </a:extLst>
            </p:cNvPr>
            <p:cNvSpPr txBox="1"/>
            <p:nvPr/>
          </p:nvSpPr>
          <p:spPr>
            <a:xfrm>
              <a:off x="2194860" y="2706691"/>
              <a:ext cx="1990029" cy="1444611"/>
            </a:xfrm>
            <a:prstGeom prst="rect">
              <a:avLst/>
            </a:prstGeom>
            <a:noFill/>
          </p:spPr>
          <p:txBody>
            <a:bodyPr wrap="square" rtlCol="0">
              <a:spAutoFit/>
            </a:bodyPr>
            <a:lstStyle/>
            <a:p>
              <a:pPr algn="ctr"/>
              <a:r>
                <a:rPr lang="en-US" altLang="zh-CN" sz="2400" b="1" dirty="0">
                  <a:solidFill>
                    <a:schemeClr val="bg1"/>
                  </a:solidFill>
                  <a:latin typeface="+mn-ea"/>
                  <a:cs typeface="+mn-ea"/>
                  <a:sym typeface="+mn-lt"/>
                </a:rPr>
                <a:t>04</a:t>
              </a:r>
              <a:endParaRPr lang="zh-CN" altLang="en-US" sz="2400" b="1" dirty="0">
                <a:solidFill>
                  <a:schemeClr val="bg1"/>
                </a:solidFill>
                <a:latin typeface="+mn-ea"/>
                <a:cs typeface="+mn-ea"/>
                <a:sym typeface="+mn-lt"/>
              </a:endParaRPr>
            </a:p>
          </p:txBody>
        </p:sp>
      </p:grpSp>
      <p:sp>
        <p:nvSpPr>
          <p:cNvPr id="9" name="矩形 259">
            <a:extLst>
              <a:ext uri="{FF2B5EF4-FFF2-40B4-BE49-F238E27FC236}">
                <a16:creationId xmlns:a16="http://schemas.microsoft.com/office/drawing/2014/main" id="{FEC60BD6-C2C3-49BD-B71A-AF45F5ED1B1C}"/>
              </a:ext>
            </a:extLst>
          </p:cNvPr>
          <p:cNvSpPr>
            <a:spLocks noChangeArrowheads="1"/>
          </p:cNvSpPr>
          <p:nvPr/>
        </p:nvSpPr>
        <p:spPr bwMode="auto">
          <a:xfrm>
            <a:off x="1137977" y="351733"/>
            <a:ext cx="524327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vi-VN" sz="2000" dirty="0">
                <a:solidFill>
                  <a:schemeClr val="bg1"/>
                </a:solidFill>
              </a:rPr>
              <a:t>Ưu Nhược Điểm Ứng Dụng</a:t>
            </a:r>
            <a:endParaRPr lang="zh-CN" altLang="en-US" sz="2000" spc="300" dirty="0">
              <a:solidFill>
                <a:schemeClr val="bg1"/>
              </a:solidFill>
              <a:cs typeface="+mn-ea"/>
              <a:sym typeface="+mn-lt"/>
            </a:endParaRPr>
          </a:p>
        </p:txBody>
      </p:sp>
      <p:grpSp>
        <p:nvGrpSpPr>
          <p:cNvPr id="2" name="组合 1">
            <a:extLst>
              <a:ext uri="{FF2B5EF4-FFF2-40B4-BE49-F238E27FC236}">
                <a16:creationId xmlns:a16="http://schemas.microsoft.com/office/drawing/2014/main" id="{83E686B7-2CA7-477C-9C1D-5DAA869FDA7F}"/>
              </a:ext>
            </a:extLst>
          </p:cNvPr>
          <p:cNvGrpSpPr/>
          <p:nvPr/>
        </p:nvGrpSpPr>
        <p:grpSpPr>
          <a:xfrm>
            <a:off x="5274755" y="1933076"/>
            <a:ext cx="5708679" cy="2495489"/>
            <a:chOff x="5356292" y="2125790"/>
            <a:chExt cx="5708679" cy="1612082"/>
          </a:xfrm>
        </p:grpSpPr>
        <p:grpSp>
          <p:nvGrpSpPr>
            <p:cNvPr id="34" name="iṡļíde">
              <a:extLst>
                <a:ext uri="{FF2B5EF4-FFF2-40B4-BE49-F238E27FC236}">
                  <a16:creationId xmlns:a16="http://schemas.microsoft.com/office/drawing/2014/main" id="{ADF4F9F7-8325-414A-9E1A-3B7D2FE1F59D}"/>
                </a:ext>
              </a:extLst>
            </p:cNvPr>
            <p:cNvGrpSpPr/>
            <p:nvPr/>
          </p:nvGrpSpPr>
          <p:grpSpPr>
            <a:xfrm>
              <a:off x="5356292" y="2132070"/>
              <a:ext cx="3422919" cy="1450733"/>
              <a:chOff x="746361" y="1665617"/>
              <a:chExt cx="3422919" cy="1450733"/>
            </a:xfrm>
          </p:grpSpPr>
          <p:sp>
            <p:nvSpPr>
              <p:cNvPr id="54" name="îṧḷiḍè">
                <a:extLst>
                  <a:ext uri="{FF2B5EF4-FFF2-40B4-BE49-F238E27FC236}">
                    <a16:creationId xmlns:a16="http://schemas.microsoft.com/office/drawing/2014/main" id="{F4E0B48E-6D2C-4FE8-A27F-D123050EE651}"/>
                  </a:ext>
                </a:extLst>
              </p:cNvPr>
              <p:cNvSpPr/>
              <p:nvPr/>
            </p:nvSpPr>
            <p:spPr>
              <a:xfrm>
                <a:off x="746361" y="2175119"/>
                <a:ext cx="3422919" cy="941231"/>
              </a:xfrm>
              <a:prstGeom prst="rect">
                <a:avLst/>
              </a:prstGeom>
            </p:spPr>
            <p:txBody>
              <a:bodyPr wrap="square" lIns="91440" tIns="45720" rIns="91440" bIns="45720">
                <a:noAutofit/>
              </a:bodyPr>
              <a:lstStyle/>
              <a:p>
                <a:r>
                  <a:rPr lang="vi-VN" sz="2000" dirty="0">
                    <a:solidFill>
                      <a:schemeClr val="bg1"/>
                    </a:solidFill>
                  </a:rPr>
                  <a:t>Minh bạch và tin cậy.</a:t>
                </a:r>
              </a:p>
              <a:p>
                <a:r>
                  <a:rPr lang="vi-VN" sz="2000" dirty="0">
                    <a:solidFill>
                      <a:schemeClr val="bg1"/>
                    </a:solidFill>
                  </a:rPr>
                  <a:t>Bảo vệ thương hiệu.</a:t>
                </a:r>
              </a:p>
              <a:p>
                <a:r>
                  <a:rPr lang="vi-VN" sz="2000" dirty="0">
                    <a:solidFill>
                      <a:schemeClr val="bg1"/>
                    </a:solidFill>
                  </a:rPr>
                  <a:t>Tiện lợi và nhanh chóng.</a:t>
                </a:r>
              </a:p>
              <a:p>
                <a:r>
                  <a:rPr lang="vi-VN" sz="2000" dirty="0">
                    <a:solidFill>
                      <a:schemeClr val="bg1"/>
                    </a:solidFill>
                  </a:rPr>
                  <a:t>Hỗ trợ quản lý sản xuất.</a:t>
                </a:r>
              </a:p>
            </p:txBody>
          </p:sp>
          <p:sp>
            <p:nvSpPr>
              <p:cNvPr id="55" name="ïṩḷiḑê">
                <a:extLst>
                  <a:ext uri="{FF2B5EF4-FFF2-40B4-BE49-F238E27FC236}">
                    <a16:creationId xmlns:a16="http://schemas.microsoft.com/office/drawing/2014/main" id="{8318227D-D5D3-432E-8A3C-8D6EC1685025}"/>
                  </a:ext>
                </a:extLst>
              </p:cNvPr>
              <p:cNvSpPr/>
              <p:nvPr/>
            </p:nvSpPr>
            <p:spPr>
              <a:xfrm>
                <a:off x="983432" y="1665617"/>
                <a:ext cx="1680474" cy="672131"/>
              </a:xfrm>
              <a:prstGeom prst="rect">
                <a:avLst/>
              </a:prstGeom>
            </p:spPr>
            <p:txBody>
              <a:bodyPr wrap="square" lIns="91440" tIns="45720" rIns="91440" bIns="45720">
                <a:normAutofit/>
              </a:bodyPr>
              <a:lstStyle/>
              <a:p>
                <a:r>
                  <a:rPr lang="en-US" altLang="zh-CN" sz="3600" dirty="0">
                    <a:solidFill>
                      <a:schemeClr val="bg1"/>
                    </a:solidFill>
                    <a:latin typeface="+mn-ea"/>
                  </a:rPr>
                  <a:t>50</a:t>
                </a:r>
                <a:r>
                  <a:rPr lang="en-US" altLang="zh-CN" sz="3600" dirty="0">
                    <a:solidFill>
                      <a:schemeClr val="bg1"/>
                    </a:solidFill>
                    <a:effectLst/>
                    <a:latin typeface="+mn-ea"/>
                  </a:rPr>
                  <a:t>%</a:t>
                </a:r>
              </a:p>
            </p:txBody>
          </p:sp>
          <p:sp>
            <p:nvSpPr>
              <p:cNvPr id="56" name="i$lïḓè">
                <a:extLst>
                  <a:ext uri="{FF2B5EF4-FFF2-40B4-BE49-F238E27FC236}">
                    <a16:creationId xmlns:a16="http://schemas.microsoft.com/office/drawing/2014/main" id="{5A76FB27-E58D-4639-A7E1-5C516ADAB61B}"/>
                  </a:ext>
                </a:extLst>
              </p:cNvPr>
              <p:cNvSpPr/>
              <p:nvPr/>
            </p:nvSpPr>
            <p:spPr>
              <a:xfrm>
                <a:off x="2005384" y="1904359"/>
                <a:ext cx="1708088" cy="263902"/>
              </a:xfrm>
              <a:prstGeom prst="rect">
                <a:avLst/>
              </a:prstGeom>
            </p:spPr>
            <p:txBody>
              <a:bodyPr wrap="square" lIns="91440" tIns="45720" rIns="91440" bIns="45720" anchor="ctr" anchorCtr="0">
                <a:normAutofit/>
              </a:bodyPr>
              <a:lstStyle/>
              <a:p>
                <a:pPr>
                  <a:spcBef>
                    <a:spcPct val="0"/>
                  </a:spcBef>
                </a:pPr>
                <a:r>
                  <a:rPr lang="vi-VN" sz="1400" dirty="0">
                    <a:solidFill>
                      <a:schemeClr val="bg1"/>
                    </a:solidFill>
                  </a:rPr>
                  <a:t>Ưu Điểm</a:t>
                </a:r>
                <a:endParaRPr lang="en-US" altLang="zh-CN" sz="1400" b="1" dirty="0">
                  <a:solidFill>
                    <a:schemeClr val="bg1"/>
                  </a:solidFill>
                  <a:latin typeface="+mn-ea"/>
                </a:endParaRPr>
              </a:p>
            </p:txBody>
          </p:sp>
        </p:grpSp>
        <p:grpSp>
          <p:nvGrpSpPr>
            <p:cNvPr id="37" name="íṧļiḑe">
              <a:extLst>
                <a:ext uri="{FF2B5EF4-FFF2-40B4-BE49-F238E27FC236}">
                  <a16:creationId xmlns:a16="http://schemas.microsoft.com/office/drawing/2014/main" id="{7BDC61EE-8DF4-4678-A164-16D04356D5E9}"/>
                </a:ext>
              </a:extLst>
            </p:cNvPr>
            <p:cNvGrpSpPr/>
            <p:nvPr/>
          </p:nvGrpSpPr>
          <p:grpSpPr>
            <a:xfrm>
              <a:off x="8529579" y="2125790"/>
              <a:ext cx="2461718" cy="672131"/>
              <a:chOff x="983432" y="1665617"/>
              <a:chExt cx="2461718" cy="672131"/>
            </a:xfrm>
          </p:grpSpPr>
          <p:sp>
            <p:nvSpPr>
              <p:cNvPr id="46" name="íṥḷidê">
                <a:extLst>
                  <a:ext uri="{FF2B5EF4-FFF2-40B4-BE49-F238E27FC236}">
                    <a16:creationId xmlns:a16="http://schemas.microsoft.com/office/drawing/2014/main" id="{D82C5FC9-5C26-467D-99C1-3E074913656F}"/>
                  </a:ext>
                </a:extLst>
              </p:cNvPr>
              <p:cNvSpPr/>
              <p:nvPr/>
            </p:nvSpPr>
            <p:spPr>
              <a:xfrm>
                <a:off x="983432" y="1665617"/>
                <a:ext cx="1680474" cy="672131"/>
              </a:xfrm>
              <a:prstGeom prst="rect">
                <a:avLst/>
              </a:prstGeom>
            </p:spPr>
            <p:txBody>
              <a:bodyPr wrap="square" lIns="91440" tIns="45720" rIns="91440" bIns="45720">
                <a:normAutofit/>
              </a:bodyPr>
              <a:lstStyle/>
              <a:p>
                <a:r>
                  <a:rPr lang="en-US" altLang="zh-CN" sz="3600" dirty="0">
                    <a:solidFill>
                      <a:schemeClr val="bg1"/>
                    </a:solidFill>
                    <a:latin typeface="+mn-ea"/>
                  </a:rPr>
                  <a:t>50</a:t>
                </a:r>
                <a:r>
                  <a:rPr lang="en-US" altLang="zh-CN" sz="3600" dirty="0">
                    <a:solidFill>
                      <a:schemeClr val="bg1"/>
                    </a:solidFill>
                    <a:effectLst/>
                    <a:latin typeface="+mn-ea"/>
                  </a:rPr>
                  <a:t>%</a:t>
                </a:r>
              </a:p>
            </p:txBody>
          </p:sp>
          <p:sp>
            <p:nvSpPr>
              <p:cNvPr id="47" name="iś1iḋê">
                <a:extLst>
                  <a:ext uri="{FF2B5EF4-FFF2-40B4-BE49-F238E27FC236}">
                    <a16:creationId xmlns:a16="http://schemas.microsoft.com/office/drawing/2014/main" id="{72C8B38B-A98A-42D7-AF5A-563B2F924AF7}"/>
                  </a:ext>
                </a:extLst>
              </p:cNvPr>
              <p:cNvSpPr/>
              <p:nvPr/>
            </p:nvSpPr>
            <p:spPr>
              <a:xfrm>
                <a:off x="2005384" y="1904359"/>
                <a:ext cx="1439766" cy="263902"/>
              </a:xfrm>
              <a:prstGeom prst="rect">
                <a:avLst/>
              </a:prstGeom>
            </p:spPr>
            <p:txBody>
              <a:bodyPr wrap="square" lIns="91440" tIns="45720" rIns="91440" bIns="45720" anchor="ctr" anchorCtr="0">
                <a:normAutofit/>
              </a:bodyPr>
              <a:lstStyle/>
              <a:p>
                <a:r>
                  <a:rPr lang="vi-VN" sz="1400" b="1" dirty="0">
                    <a:solidFill>
                      <a:schemeClr val="bg1"/>
                    </a:solidFill>
                  </a:rPr>
                  <a:t>Nhược Điểm</a:t>
                </a:r>
                <a:endParaRPr lang="vi-VN" sz="1400" dirty="0">
                  <a:solidFill>
                    <a:schemeClr val="bg1"/>
                  </a:solidFill>
                </a:endParaRPr>
              </a:p>
            </p:txBody>
          </p:sp>
        </p:grpSp>
        <p:cxnSp>
          <p:nvCxnSpPr>
            <p:cNvPr id="39" name="直接连接符 38">
              <a:extLst>
                <a:ext uri="{FF2B5EF4-FFF2-40B4-BE49-F238E27FC236}">
                  <a16:creationId xmlns:a16="http://schemas.microsoft.com/office/drawing/2014/main" id="{C080BA08-EBBC-4B74-BD1C-A04791896A5C}"/>
                </a:ext>
              </a:extLst>
            </p:cNvPr>
            <p:cNvCxnSpPr/>
            <p:nvPr/>
          </p:nvCxnSpPr>
          <p:spPr>
            <a:xfrm>
              <a:off x="5593363" y="3737872"/>
              <a:ext cx="5471608"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17B687AA-8DBF-498C-96EC-9B2A6113AAA5}"/>
                </a:ext>
              </a:extLst>
            </p:cNvPr>
            <p:cNvCxnSpPr>
              <a:cxnSpLocks/>
            </p:cNvCxnSpPr>
            <p:nvPr/>
          </p:nvCxnSpPr>
          <p:spPr>
            <a:xfrm>
              <a:off x="8323403" y="2242795"/>
              <a:ext cx="0" cy="1495077"/>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pic>
        <p:nvPicPr>
          <p:cNvPr id="70" name="图片 69">
            <a:extLst>
              <a:ext uri="{FF2B5EF4-FFF2-40B4-BE49-F238E27FC236}">
                <a16:creationId xmlns:a16="http://schemas.microsoft.com/office/drawing/2014/main" id="{41E30748-AAFD-4A6E-A901-BEB0FD3852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8138" y="2697630"/>
            <a:ext cx="3700442" cy="2937581"/>
          </a:xfrm>
          <a:prstGeom prst="rect">
            <a:avLst/>
          </a:prstGeom>
        </p:spPr>
      </p:pic>
      <p:sp>
        <p:nvSpPr>
          <p:cNvPr id="57" name="TextBox 56">
            <a:extLst>
              <a:ext uri="{FF2B5EF4-FFF2-40B4-BE49-F238E27FC236}">
                <a16:creationId xmlns:a16="http://schemas.microsoft.com/office/drawing/2014/main" id="{A79534AD-5E93-49E0-B8E0-F76A61685A38}"/>
              </a:ext>
            </a:extLst>
          </p:cNvPr>
          <p:cNvSpPr txBox="1"/>
          <p:nvPr/>
        </p:nvSpPr>
        <p:spPr>
          <a:xfrm>
            <a:off x="8317866" y="2751910"/>
            <a:ext cx="3208947" cy="923330"/>
          </a:xfrm>
          <a:prstGeom prst="rect">
            <a:avLst/>
          </a:prstGeom>
          <a:noFill/>
        </p:spPr>
        <p:txBody>
          <a:bodyPr wrap="square">
            <a:spAutoFit/>
          </a:bodyPr>
          <a:lstStyle/>
          <a:p>
            <a:r>
              <a:rPr lang="en-US" dirty="0" err="1">
                <a:solidFill>
                  <a:schemeClr val="bg1"/>
                </a:solidFill>
              </a:rPr>
              <a:t>Yêu</a:t>
            </a:r>
            <a:r>
              <a:rPr lang="en-US" dirty="0">
                <a:solidFill>
                  <a:schemeClr val="bg1"/>
                </a:solidFill>
              </a:rPr>
              <a:t> </a:t>
            </a:r>
            <a:r>
              <a:rPr lang="en-US" dirty="0" err="1">
                <a:solidFill>
                  <a:schemeClr val="bg1"/>
                </a:solidFill>
              </a:rPr>
              <a:t>cầu</a:t>
            </a:r>
            <a:r>
              <a:rPr lang="en-US" dirty="0">
                <a:solidFill>
                  <a:schemeClr val="bg1"/>
                </a:solidFill>
              </a:rPr>
              <a:t> </a:t>
            </a:r>
            <a:r>
              <a:rPr lang="en-US" dirty="0" err="1">
                <a:solidFill>
                  <a:schemeClr val="bg1"/>
                </a:solidFill>
              </a:rPr>
              <a:t>phổ</a:t>
            </a:r>
            <a:r>
              <a:rPr lang="en-US" dirty="0">
                <a:solidFill>
                  <a:schemeClr val="bg1"/>
                </a:solidFill>
              </a:rPr>
              <a:t> </a:t>
            </a:r>
            <a:r>
              <a:rPr lang="en-US" dirty="0" err="1">
                <a:solidFill>
                  <a:schemeClr val="bg1"/>
                </a:solidFill>
              </a:rPr>
              <a:t>biến</a:t>
            </a:r>
            <a:r>
              <a:rPr lang="en-US" dirty="0">
                <a:solidFill>
                  <a:schemeClr val="bg1"/>
                </a:solidFill>
              </a:rPr>
              <a:t> </a:t>
            </a:r>
            <a:r>
              <a:rPr lang="en-US" dirty="0" err="1">
                <a:solidFill>
                  <a:schemeClr val="bg1"/>
                </a:solidFill>
              </a:rPr>
              <a:t>công</a:t>
            </a:r>
            <a:r>
              <a:rPr lang="en-US" dirty="0">
                <a:solidFill>
                  <a:schemeClr val="bg1"/>
                </a:solidFill>
              </a:rPr>
              <a:t> </a:t>
            </a:r>
            <a:r>
              <a:rPr lang="en-US" dirty="0" err="1">
                <a:solidFill>
                  <a:schemeClr val="bg1"/>
                </a:solidFill>
              </a:rPr>
              <a:t>nghệ</a:t>
            </a:r>
            <a:r>
              <a:rPr lang="en-US" dirty="0">
                <a:solidFill>
                  <a:schemeClr val="bg1"/>
                </a:solidFill>
              </a:rPr>
              <a:t>.</a:t>
            </a:r>
          </a:p>
          <a:p>
            <a:r>
              <a:rPr lang="en-US" dirty="0">
                <a:solidFill>
                  <a:schemeClr val="bg1"/>
                </a:solidFill>
              </a:rPr>
              <a:t>Chi </a:t>
            </a:r>
            <a:r>
              <a:rPr lang="en-US" dirty="0" err="1">
                <a:solidFill>
                  <a:schemeClr val="bg1"/>
                </a:solidFill>
              </a:rPr>
              <a:t>phí</a:t>
            </a:r>
            <a:r>
              <a:rPr lang="en-US" dirty="0">
                <a:solidFill>
                  <a:schemeClr val="bg1"/>
                </a:solidFill>
              </a:rPr>
              <a:t> </a:t>
            </a:r>
            <a:r>
              <a:rPr lang="en-US" dirty="0" err="1">
                <a:solidFill>
                  <a:schemeClr val="bg1"/>
                </a:solidFill>
              </a:rPr>
              <a:t>phát</a:t>
            </a:r>
            <a:r>
              <a:rPr lang="en-US" dirty="0">
                <a:solidFill>
                  <a:schemeClr val="bg1"/>
                </a:solidFill>
              </a:rPr>
              <a:t> </a:t>
            </a:r>
            <a:r>
              <a:rPr lang="en-US" dirty="0" err="1">
                <a:solidFill>
                  <a:schemeClr val="bg1"/>
                </a:solidFill>
              </a:rPr>
              <a:t>triển</a:t>
            </a:r>
            <a:r>
              <a:rPr lang="en-US" dirty="0">
                <a:solidFill>
                  <a:schemeClr val="bg1"/>
                </a:solidFill>
              </a:rPr>
              <a:t> </a:t>
            </a:r>
            <a:r>
              <a:rPr lang="en-US" dirty="0" err="1">
                <a:solidFill>
                  <a:schemeClr val="bg1"/>
                </a:solidFill>
              </a:rPr>
              <a:t>và</a:t>
            </a:r>
            <a:r>
              <a:rPr lang="en-US" dirty="0">
                <a:solidFill>
                  <a:schemeClr val="bg1"/>
                </a:solidFill>
              </a:rPr>
              <a:t> </a:t>
            </a:r>
            <a:r>
              <a:rPr lang="en-US" dirty="0" err="1">
                <a:solidFill>
                  <a:schemeClr val="bg1"/>
                </a:solidFill>
              </a:rPr>
              <a:t>duy</a:t>
            </a:r>
            <a:r>
              <a:rPr lang="en-US" dirty="0">
                <a:solidFill>
                  <a:schemeClr val="bg1"/>
                </a:solidFill>
              </a:rPr>
              <a:t> </a:t>
            </a:r>
            <a:r>
              <a:rPr lang="en-US" dirty="0" err="1">
                <a:solidFill>
                  <a:schemeClr val="bg1"/>
                </a:solidFill>
              </a:rPr>
              <a:t>trì</a:t>
            </a:r>
            <a:r>
              <a:rPr lang="en-US" dirty="0">
                <a:solidFill>
                  <a:schemeClr val="bg1"/>
                </a:solidFill>
              </a:rPr>
              <a:t>.</a:t>
            </a:r>
          </a:p>
          <a:p>
            <a:r>
              <a:rPr lang="en-US" dirty="0" err="1">
                <a:solidFill>
                  <a:schemeClr val="bg1"/>
                </a:solidFill>
              </a:rPr>
              <a:t>Bảo</a:t>
            </a:r>
            <a:r>
              <a:rPr lang="en-US" dirty="0">
                <a:solidFill>
                  <a:schemeClr val="bg1"/>
                </a:solidFill>
              </a:rPr>
              <a:t> </a:t>
            </a:r>
            <a:r>
              <a:rPr lang="en-US" dirty="0" err="1">
                <a:solidFill>
                  <a:schemeClr val="bg1"/>
                </a:solidFill>
              </a:rPr>
              <a:t>mật</a:t>
            </a:r>
            <a:r>
              <a:rPr lang="en-US" dirty="0">
                <a:solidFill>
                  <a:schemeClr val="bg1"/>
                </a:solidFill>
              </a:rPr>
              <a:t> </a:t>
            </a:r>
            <a:r>
              <a:rPr lang="en-US" dirty="0" err="1">
                <a:solidFill>
                  <a:schemeClr val="bg1"/>
                </a:solidFill>
              </a:rPr>
              <a:t>thông</a:t>
            </a:r>
            <a:r>
              <a:rPr lang="en-US" dirty="0">
                <a:solidFill>
                  <a:schemeClr val="bg1"/>
                </a:solidFill>
              </a:rPr>
              <a:t> tin.</a:t>
            </a:r>
          </a:p>
        </p:txBody>
      </p:sp>
    </p:spTree>
    <p:extLst>
      <p:ext uri="{BB962C8B-B14F-4D97-AF65-F5344CB8AC3E}">
        <p14:creationId xmlns:p14="http://schemas.microsoft.com/office/powerpoint/2010/main" val="3446186973"/>
      </p:ext>
    </p:extLst>
  </p:cSld>
  <p:clrMapOvr>
    <a:masterClrMapping/>
  </p:clrMapOvr>
  <mc:AlternateContent xmlns:mc="http://schemas.openxmlformats.org/markup-compatibility/2006" xmlns:p14="http://schemas.microsoft.com/office/powerpoint/2010/main">
    <mc:Choice Requires="p14">
      <p:transition spd="slow" p14:dur="2000" advClick="0" advTm="0">
        <p14:ferris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90"/>
                                          </p:val>
                                        </p:tav>
                                        <p:tav tm="100000">
                                          <p:val>
                                            <p:fltVal val="0"/>
                                          </p:val>
                                        </p:tav>
                                      </p:tavLst>
                                    </p:anim>
                                    <p:animEffect transition="in" filter="fade">
                                      <p:cBhvr>
                                        <p:cTn id="10" dur="500"/>
                                        <p:tgtEl>
                                          <p:spTgt spid="5"/>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9"/>
                                        </p:tgtEl>
                                        <p:attrNameLst>
                                          <p:attrName>ppt_y</p:attrName>
                                        </p:attrNameLst>
                                      </p:cBhvr>
                                      <p:tavLst>
                                        <p:tav tm="0">
                                          <p:val>
                                            <p:strVal val="#ppt_y"/>
                                          </p:val>
                                        </p:tav>
                                        <p:tav tm="100000">
                                          <p:val>
                                            <p:strVal val="#ppt_y"/>
                                          </p:val>
                                        </p:tav>
                                      </p:tavLst>
                                    </p:anim>
                                    <p:anim calcmode="lin" valueType="num">
                                      <p:cBhvr>
                                        <p:cTn id="16"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9"/>
                                        </p:tgtEl>
                                      </p:cBhvr>
                                    </p:animEffect>
                                  </p:childTnLst>
                                </p:cTn>
                              </p:par>
                            </p:childTnLst>
                          </p:cTn>
                        </p:par>
                        <p:par>
                          <p:cTn id="19" fill="hold">
                            <p:stCondLst>
                              <p:cond delay="1850"/>
                            </p:stCondLst>
                            <p:childTnLst>
                              <p:par>
                                <p:cTn id="20" presetID="26" presetClass="emph" presetSubtype="0" fill="hold" grpId="1" nodeType="afterEffect">
                                  <p:stCondLst>
                                    <p:cond delay="0"/>
                                  </p:stCondLst>
                                  <p:iterate type="lt">
                                    <p:tmPct val="0"/>
                                  </p:iterate>
                                  <p:childTnLst>
                                    <p:animEffect transition="out" filter="fade">
                                      <p:cBhvr>
                                        <p:cTn id="21" dur="500" tmFilter="0, 0; .2, .5; .8, .5; 1, 0"/>
                                        <p:tgtEl>
                                          <p:spTgt spid="9"/>
                                        </p:tgtEl>
                                      </p:cBhvr>
                                    </p:animEffect>
                                    <p:animScale>
                                      <p:cBhvr>
                                        <p:cTn id="22" dur="250" autoRev="1" fill="hold"/>
                                        <p:tgtEl>
                                          <p:spTgt spid="9"/>
                                        </p:tgtEl>
                                      </p:cBhvr>
                                      <p:by x="105000" y="105000"/>
                                    </p:animScale>
                                  </p:childTnLst>
                                </p:cTn>
                              </p:par>
                            </p:childTnLst>
                          </p:cTn>
                        </p:par>
                        <p:par>
                          <p:cTn id="23" fill="hold">
                            <p:stCondLst>
                              <p:cond delay="2350"/>
                            </p:stCondLst>
                            <p:childTnLst>
                              <p:par>
                                <p:cTn id="24" presetID="53" presetClass="entr" presetSubtype="16" fill="hold" nodeType="afterEffect">
                                  <p:stCondLst>
                                    <p:cond delay="0"/>
                                  </p:stCondLst>
                                  <p:childTnLst>
                                    <p:set>
                                      <p:cBhvr>
                                        <p:cTn id="25" dur="1" fill="hold">
                                          <p:stCondLst>
                                            <p:cond delay="0"/>
                                          </p:stCondLst>
                                        </p:cTn>
                                        <p:tgtEl>
                                          <p:spTgt spid="70"/>
                                        </p:tgtEl>
                                        <p:attrNameLst>
                                          <p:attrName>style.visibility</p:attrName>
                                        </p:attrNameLst>
                                      </p:cBhvr>
                                      <p:to>
                                        <p:strVal val="visible"/>
                                      </p:to>
                                    </p:set>
                                    <p:anim calcmode="lin" valueType="num">
                                      <p:cBhvr>
                                        <p:cTn id="26" dur="500" fill="hold"/>
                                        <p:tgtEl>
                                          <p:spTgt spid="70"/>
                                        </p:tgtEl>
                                        <p:attrNameLst>
                                          <p:attrName>ppt_w</p:attrName>
                                        </p:attrNameLst>
                                      </p:cBhvr>
                                      <p:tavLst>
                                        <p:tav tm="0">
                                          <p:val>
                                            <p:fltVal val="0"/>
                                          </p:val>
                                        </p:tav>
                                        <p:tav tm="100000">
                                          <p:val>
                                            <p:strVal val="#ppt_w"/>
                                          </p:val>
                                        </p:tav>
                                      </p:tavLst>
                                    </p:anim>
                                    <p:anim calcmode="lin" valueType="num">
                                      <p:cBhvr>
                                        <p:cTn id="27" dur="500" fill="hold"/>
                                        <p:tgtEl>
                                          <p:spTgt spid="70"/>
                                        </p:tgtEl>
                                        <p:attrNameLst>
                                          <p:attrName>ppt_h</p:attrName>
                                        </p:attrNameLst>
                                      </p:cBhvr>
                                      <p:tavLst>
                                        <p:tav tm="0">
                                          <p:val>
                                            <p:fltVal val="0"/>
                                          </p:val>
                                        </p:tav>
                                        <p:tav tm="100000">
                                          <p:val>
                                            <p:strVal val="#ppt_h"/>
                                          </p:val>
                                        </p:tav>
                                      </p:tavLst>
                                    </p:anim>
                                    <p:animEffect transition="in" filter="fade">
                                      <p:cBhvr>
                                        <p:cTn id="28" dur="500"/>
                                        <p:tgtEl>
                                          <p:spTgt spid="70"/>
                                        </p:tgtEl>
                                      </p:cBhvr>
                                    </p:animEffect>
                                  </p:childTnLst>
                                </p:cTn>
                              </p:par>
                            </p:childTnLst>
                          </p:cTn>
                        </p:par>
                        <p:par>
                          <p:cTn id="29" fill="hold">
                            <p:stCondLst>
                              <p:cond delay="2850"/>
                            </p:stCondLst>
                            <p:childTnLst>
                              <p:par>
                                <p:cTn id="30" presetID="22" presetClass="entr" presetSubtype="4"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down)">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354C1687-2CBA-47A3-B725-94EAC701467C}"/>
              </a:ext>
            </a:extLst>
          </p:cNvPr>
          <p:cNvPicPr>
            <a:picLocks noChangeAspect="1"/>
          </p:cNvPicPr>
          <p:nvPr/>
        </p:nvPicPr>
        <p:blipFill>
          <a:blip r:embed="rId3"/>
          <a:stretch>
            <a:fillRect/>
          </a:stretch>
        </p:blipFill>
        <p:spPr>
          <a:xfrm>
            <a:off x="0" y="0"/>
            <a:ext cx="12192000" cy="6858000"/>
          </a:xfrm>
          <a:prstGeom prst="rect">
            <a:avLst/>
          </a:prstGeom>
        </p:spPr>
      </p:pic>
      <p:pic>
        <p:nvPicPr>
          <p:cNvPr id="11" name="图片 10">
            <a:extLst>
              <a:ext uri="{FF2B5EF4-FFF2-40B4-BE49-F238E27FC236}">
                <a16:creationId xmlns:a16="http://schemas.microsoft.com/office/drawing/2014/main" id="{6EECCAD0-0C4F-4F15-B7D6-4A2F05C956FD}"/>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712916" y="504135"/>
            <a:ext cx="4918081" cy="5136857"/>
          </a:xfrm>
          <a:prstGeom prst="rect">
            <a:avLst/>
          </a:prstGeom>
        </p:spPr>
      </p:pic>
      <p:sp>
        <p:nvSpPr>
          <p:cNvPr id="20" name="矩形 259">
            <a:extLst>
              <a:ext uri="{FF2B5EF4-FFF2-40B4-BE49-F238E27FC236}">
                <a16:creationId xmlns:a16="http://schemas.microsoft.com/office/drawing/2014/main" id="{8F6E24B8-7A12-4302-B5FE-E3BD25837847}"/>
              </a:ext>
            </a:extLst>
          </p:cNvPr>
          <p:cNvSpPr>
            <a:spLocks noChangeArrowheads="1"/>
          </p:cNvSpPr>
          <p:nvPr/>
        </p:nvSpPr>
        <p:spPr bwMode="auto">
          <a:xfrm>
            <a:off x="1671673" y="4682140"/>
            <a:ext cx="900056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sz="4000" dirty="0" err="1">
                <a:solidFill>
                  <a:schemeClr val="bg1"/>
                </a:solidFill>
              </a:rPr>
              <a:t>Kết</a:t>
            </a:r>
            <a:r>
              <a:rPr lang="en-US" sz="4000" dirty="0">
                <a:solidFill>
                  <a:schemeClr val="bg1"/>
                </a:solidFill>
              </a:rPr>
              <a:t> </a:t>
            </a:r>
            <a:r>
              <a:rPr lang="en-US" sz="4000" dirty="0" err="1">
                <a:solidFill>
                  <a:schemeClr val="bg1"/>
                </a:solidFill>
              </a:rPr>
              <a:t>Luận</a:t>
            </a:r>
            <a:endParaRPr lang="zh-CN" altLang="en-US" sz="4000" spc="300" dirty="0">
              <a:solidFill>
                <a:schemeClr val="bg1"/>
              </a:solidFill>
              <a:cs typeface="+mn-ea"/>
              <a:sym typeface="+mn-lt"/>
            </a:endParaRPr>
          </a:p>
        </p:txBody>
      </p:sp>
      <p:sp>
        <p:nvSpPr>
          <p:cNvPr id="22" name="矩形 21">
            <a:extLst>
              <a:ext uri="{FF2B5EF4-FFF2-40B4-BE49-F238E27FC236}">
                <a16:creationId xmlns:a16="http://schemas.microsoft.com/office/drawing/2014/main" id="{1DF7A334-4CAC-4554-8471-8DF6D557CF70}"/>
              </a:ext>
            </a:extLst>
          </p:cNvPr>
          <p:cNvSpPr/>
          <p:nvPr/>
        </p:nvSpPr>
        <p:spPr>
          <a:xfrm>
            <a:off x="4678822" y="2569126"/>
            <a:ext cx="2929530" cy="1862048"/>
          </a:xfrm>
          <a:prstGeom prst="rect">
            <a:avLst/>
          </a:prstGeom>
          <a:effectLst/>
        </p:spPr>
        <p:txBody>
          <a:bodyPr wrap="square">
            <a:spAutoFit/>
          </a:bodyPr>
          <a:lstStyle/>
          <a:p>
            <a:pPr algn="ctr"/>
            <a:r>
              <a:rPr lang="en-US" altLang="zh-CN" sz="11500" b="1" dirty="0">
                <a:solidFill>
                  <a:schemeClr val="bg1"/>
                </a:solidFill>
                <a:cs typeface="+mn-ea"/>
                <a:sym typeface="+mn-lt"/>
              </a:rPr>
              <a:t>05</a:t>
            </a:r>
            <a:endParaRPr lang="zh-CN" altLang="en-US" sz="11500" b="1" dirty="0">
              <a:solidFill>
                <a:schemeClr val="bg1"/>
              </a:solidFill>
              <a:cs typeface="+mn-ea"/>
              <a:sym typeface="+mn-lt"/>
            </a:endParaRPr>
          </a:p>
        </p:txBody>
      </p:sp>
    </p:spTree>
    <p:extLst>
      <p:ext uri="{BB962C8B-B14F-4D97-AF65-F5344CB8AC3E}">
        <p14:creationId xmlns:p14="http://schemas.microsoft.com/office/powerpoint/2010/main" val="715825645"/>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 calcmode="lin" valueType="num">
                                      <p:cBhvr>
                                        <p:cTn id="9" dur="500" fill="hold"/>
                                        <p:tgtEl>
                                          <p:spTgt spid="11"/>
                                        </p:tgtEl>
                                        <p:attrNameLst>
                                          <p:attrName>style.rotation</p:attrName>
                                        </p:attrNameLst>
                                      </p:cBhvr>
                                      <p:tavLst>
                                        <p:tav tm="0">
                                          <p:val>
                                            <p:fltVal val="90"/>
                                          </p:val>
                                        </p:tav>
                                        <p:tav tm="100000">
                                          <p:val>
                                            <p:fltVal val="0"/>
                                          </p:val>
                                        </p:tav>
                                      </p:tavLst>
                                    </p:anim>
                                    <p:animEffect transition="in" filter="fade">
                                      <p:cBhvr>
                                        <p:cTn id="10" dur="500"/>
                                        <p:tgtEl>
                                          <p:spTgt spid="11"/>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p:cTn id="14" dur="500" fill="hold"/>
                                        <p:tgtEl>
                                          <p:spTgt spid="22"/>
                                        </p:tgtEl>
                                        <p:attrNameLst>
                                          <p:attrName>ppt_w</p:attrName>
                                        </p:attrNameLst>
                                      </p:cBhvr>
                                      <p:tavLst>
                                        <p:tav tm="0">
                                          <p:val>
                                            <p:fltVal val="0"/>
                                          </p:val>
                                        </p:tav>
                                        <p:tav tm="100000">
                                          <p:val>
                                            <p:strVal val="#ppt_w"/>
                                          </p:val>
                                        </p:tav>
                                      </p:tavLst>
                                    </p:anim>
                                    <p:anim calcmode="lin" valueType="num">
                                      <p:cBhvr>
                                        <p:cTn id="15" dur="500" fill="hold"/>
                                        <p:tgtEl>
                                          <p:spTgt spid="22"/>
                                        </p:tgtEl>
                                        <p:attrNameLst>
                                          <p:attrName>ppt_h</p:attrName>
                                        </p:attrNameLst>
                                      </p:cBhvr>
                                      <p:tavLst>
                                        <p:tav tm="0">
                                          <p:val>
                                            <p:fltVal val="0"/>
                                          </p:val>
                                        </p:tav>
                                        <p:tav tm="100000">
                                          <p:val>
                                            <p:strVal val="#ppt_h"/>
                                          </p:val>
                                        </p:tav>
                                      </p:tavLst>
                                    </p:anim>
                                    <p:animEffect transition="in" filter="fade">
                                      <p:cBhvr>
                                        <p:cTn id="16" dur="500"/>
                                        <p:tgtEl>
                                          <p:spTgt spid="22"/>
                                        </p:tgtEl>
                                      </p:cBhvr>
                                    </p:animEffect>
                                  </p:childTnLst>
                                </p:cTn>
                              </p:par>
                            </p:childTnLst>
                          </p:cTn>
                        </p:par>
                        <p:par>
                          <p:cTn id="17" fill="hold">
                            <p:stCondLst>
                              <p:cond delay="10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20"/>
                                        </p:tgtEl>
                                        <p:attrNameLst>
                                          <p:attrName>style.visibility</p:attrName>
                                        </p:attrNameLst>
                                      </p:cBhvr>
                                      <p:to>
                                        <p:strVal val="visible"/>
                                      </p:to>
                                    </p:set>
                                    <p:anim calcmode="lin" valueType="num">
                                      <p:cBhvr>
                                        <p:cTn id="20"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20"/>
                                        </p:tgtEl>
                                        <p:attrNameLst>
                                          <p:attrName>ppt_y</p:attrName>
                                        </p:attrNameLst>
                                      </p:cBhvr>
                                      <p:tavLst>
                                        <p:tav tm="0">
                                          <p:val>
                                            <p:strVal val="#ppt_y"/>
                                          </p:val>
                                        </p:tav>
                                        <p:tav tm="100000">
                                          <p:val>
                                            <p:strVal val="#ppt_y"/>
                                          </p:val>
                                        </p:tav>
                                      </p:tavLst>
                                    </p:anim>
                                    <p:anim calcmode="lin" valueType="num">
                                      <p:cBhvr>
                                        <p:cTn id="22"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20"/>
                                        </p:tgtEl>
                                      </p:cBhvr>
                                    </p:animEffect>
                                  </p:childTnLst>
                                </p:cTn>
                              </p:par>
                            </p:childTnLst>
                          </p:cTn>
                        </p:par>
                        <p:par>
                          <p:cTn id="25" fill="hold">
                            <p:stCondLst>
                              <p:cond delay="1800"/>
                            </p:stCondLst>
                            <p:childTnLst>
                              <p:par>
                                <p:cTn id="26" presetID="26" presetClass="emph" presetSubtype="0" fill="hold" grpId="1" nodeType="afterEffect">
                                  <p:stCondLst>
                                    <p:cond delay="0"/>
                                  </p:stCondLst>
                                  <p:iterate type="lt">
                                    <p:tmPct val="0"/>
                                  </p:iterate>
                                  <p:childTnLst>
                                    <p:animEffect transition="out" filter="fade">
                                      <p:cBhvr>
                                        <p:cTn id="27" dur="500" tmFilter="0, 0; .2, .5; .8, .5; 1, 0"/>
                                        <p:tgtEl>
                                          <p:spTgt spid="20"/>
                                        </p:tgtEl>
                                      </p:cBhvr>
                                    </p:animEffect>
                                    <p:animScale>
                                      <p:cBhvr>
                                        <p:cTn id="28"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 name="图片 210">
            <a:extLst>
              <a:ext uri="{FF2B5EF4-FFF2-40B4-BE49-F238E27FC236}">
                <a16:creationId xmlns:a16="http://schemas.microsoft.com/office/drawing/2014/main" id="{5C918C68-45D0-4B24-ABE6-7C73EFFD3017}"/>
              </a:ext>
            </a:extLst>
          </p:cNvPr>
          <p:cNvPicPr>
            <a:picLocks noChangeAspect="1"/>
          </p:cNvPicPr>
          <p:nvPr/>
        </p:nvPicPr>
        <p:blipFill>
          <a:blip r:embed="rId3"/>
          <a:stretch>
            <a:fillRect/>
          </a:stretch>
        </p:blipFill>
        <p:spPr>
          <a:xfrm>
            <a:off x="0" y="0"/>
            <a:ext cx="12192000" cy="6858000"/>
          </a:xfrm>
          <a:prstGeom prst="rect">
            <a:avLst/>
          </a:prstGeom>
        </p:spPr>
      </p:pic>
      <p:grpSp>
        <p:nvGrpSpPr>
          <p:cNvPr id="5" name="组合 4">
            <a:extLst>
              <a:ext uri="{FF2B5EF4-FFF2-40B4-BE49-F238E27FC236}">
                <a16:creationId xmlns:a16="http://schemas.microsoft.com/office/drawing/2014/main" id="{27A86329-A7F9-4CC0-ACA4-50E912A83F0B}"/>
              </a:ext>
            </a:extLst>
          </p:cNvPr>
          <p:cNvGrpSpPr/>
          <p:nvPr/>
        </p:nvGrpSpPr>
        <p:grpSpPr>
          <a:xfrm>
            <a:off x="223921" y="239207"/>
            <a:ext cx="821360" cy="809830"/>
            <a:chOff x="1904802" y="2161965"/>
            <a:chExt cx="2570145" cy="2534066"/>
          </a:xfrm>
        </p:grpSpPr>
        <p:pic>
          <p:nvPicPr>
            <p:cNvPr id="6" name="图片 5">
              <a:extLst>
                <a:ext uri="{FF2B5EF4-FFF2-40B4-BE49-F238E27FC236}">
                  <a16:creationId xmlns:a16="http://schemas.microsoft.com/office/drawing/2014/main" id="{42F0C075-DBAE-4F4F-93BD-024F991EF552}"/>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904802" y="2161965"/>
              <a:ext cx="2570145" cy="2534066"/>
            </a:xfrm>
            <a:prstGeom prst="rect">
              <a:avLst/>
            </a:prstGeom>
          </p:spPr>
        </p:pic>
        <p:sp>
          <p:nvSpPr>
            <p:cNvPr id="7" name="椭圆 6">
              <a:extLst>
                <a:ext uri="{FF2B5EF4-FFF2-40B4-BE49-F238E27FC236}">
                  <a16:creationId xmlns:a16="http://schemas.microsoft.com/office/drawing/2014/main" id="{3669D201-A484-4CB6-9005-592DECF074EC}"/>
                </a:ext>
              </a:extLst>
            </p:cNvPr>
            <p:cNvSpPr/>
            <p:nvPr/>
          </p:nvSpPr>
          <p:spPr>
            <a:xfrm>
              <a:off x="2332186" y="2571309"/>
              <a:ext cx="1715379" cy="1715379"/>
            </a:xfrm>
            <a:prstGeom prst="ellipse">
              <a:avLst/>
            </a:prstGeom>
            <a:gradFill flip="none" rotWithShape="1">
              <a:gsLst>
                <a:gs pos="72000">
                  <a:schemeClr val="tx1">
                    <a:lumMod val="65000"/>
                    <a:lumOff val="35000"/>
                  </a:schemeClr>
                </a:gs>
                <a:gs pos="100000">
                  <a:schemeClr val="tx1">
                    <a:lumMod val="75000"/>
                    <a:lumOff val="25000"/>
                  </a:schemeClr>
                </a:gs>
                <a:gs pos="0">
                  <a:srgbClr val="336699"/>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文本框 7">
              <a:extLst>
                <a:ext uri="{FF2B5EF4-FFF2-40B4-BE49-F238E27FC236}">
                  <a16:creationId xmlns:a16="http://schemas.microsoft.com/office/drawing/2014/main" id="{2E10BF3A-D5A4-483F-B39F-D2C1C0446258}"/>
                </a:ext>
              </a:extLst>
            </p:cNvPr>
            <p:cNvSpPr txBox="1"/>
            <p:nvPr/>
          </p:nvSpPr>
          <p:spPr>
            <a:xfrm>
              <a:off x="2194860" y="2706691"/>
              <a:ext cx="1990029" cy="1444611"/>
            </a:xfrm>
            <a:prstGeom prst="rect">
              <a:avLst/>
            </a:prstGeom>
            <a:noFill/>
          </p:spPr>
          <p:txBody>
            <a:bodyPr wrap="square" rtlCol="0">
              <a:spAutoFit/>
            </a:bodyPr>
            <a:lstStyle/>
            <a:p>
              <a:pPr algn="ctr"/>
              <a:r>
                <a:rPr lang="en-US" altLang="zh-CN" sz="2400" b="1" dirty="0">
                  <a:solidFill>
                    <a:schemeClr val="bg1"/>
                  </a:solidFill>
                  <a:latin typeface="+mn-ea"/>
                  <a:cs typeface="+mn-ea"/>
                  <a:sym typeface="+mn-lt"/>
                </a:rPr>
                <a:t>05</a:t>
              </a:r>
              <a:endParaRPr lang="zh-CN" altLang="en-US" sz="2400" b="1" dirty="0">
                <a:solidFill>
                  <a:schemeClr val="bg1"/>
                </a:solidFill>
                <a:latin typeface="+mn-ea"/>
                <a:cs typeface="+mn-ea"/>
                <a:sym typeface="+mn-lt"/>
              </a:endParaRPr>
            </a:p>
          </p:txBody>
        </p:sp>
      </p:grpSp>
      <p:sp>
        <p:nvSpPr>
          <p:cNvPr id="9" name="矩形 259">
            <a:extLst>
              <a:ext uri="{FF2B5EF4-FFF2-40B4-BE49-F238E27FC236}">
                <a16:creationId xmlns:a16="http://schemas.microsoft.com/office/drawing/2014/main" id="{FEC60BD6-C2C3-49BD-B71A-AF45F5ED1B1C}"/>
              </a:ext>
            </a:extLst>
          </p:cNvPr>
          <p:cNvSpPr>
            <a:spLocks noChangeArrowheads="1"/>
          </p:cNvSpPr>
          <p:nvPr/>
        </p:nvSpPr>
        <p:spPr bwMode="auto">
          <a:xfrm>
            <a:off x="1137977" y="351733"/>
            <a:ext cx="52432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dirty="0" err="1">
                <a:solidFill>
                  <a:schemeClr val="bg1"/>
                </a:solidFill>
              </a:rPr>
              <a:t>Kết</a:t>
            </a:r>
            <a:r>
              <a:rPr lang="en-US" dirty="0">
                <a:solidFill>
                  <a:schemeClr val="bg1"/>
                </a:solidFill>
              </a:rPr>
              <a:t> </a:t>
            </a:r>
            <a:r>
              <a:rPr lang="en-US" dirty="0" err="1">
                <a:solidFill>
                  <a:schemeClr val="bg1"/>
                </a:solidFill>
              </a:rPr>
              <a:t>Luận</a:t>
            </a:r>
            <a:endParaRPr lang="zh-CN" altLang="en-US" spc="300" dirty="0">
              <a:solidFill>
                <a:schemeClr val="bg1"/>
              </a:solidFill>
              <a:cs typeface="+mn-ea"/>
              <a:sym typeface="+mn-lt"/>
            </a:endParaRPr>
          </a:p>
        </p:txBody>
      </p:sp>
      <p:grpSp>
        <p:nvGrpSpPr>
          <p:cNvPr id="34" name="组合 33">
            <a:extLst>
              <a:ext uri="{FF2B5EF4-FFF2-40B4-BE49-F238E27FC236}">
                <a16:creationId xmlns:a16="http://schemas.microsoft.com/office/drawing/2014/main" id="{23753187-C0CC-4C5D-91A8-C2D74A251BF7}"/>
              </a:ext>
            </a:extLst>
          </p:cNvPr>
          <p:cNvGrpSpPr/>
          <p:nvPr/>
        </p:nvGrpSpPr>
        <p:grpSpPr>
          <a:xfrm>
            <a:off x="5900284" y="1788696"/>
            <a:ext cx="6096231" cy="5069304"/>
            <a:chOff x="5810228" y="1289058"/>
            <a:chExt cx="5457702" cy="4537746"/>
          </a:xfrm>
          <a:solidFill>
            <a:schemeClr val="accent1"/>
          </a:solidFill>
        </p:grpSpPr>
        <p:sp>
          <p:nvSpPr>
            <p:cNvPr id="35" name="Freeform 182">
              <a:extLst>
                <a:ext uri="{FF2B5EF4-FFF2-40B4-BE49-F238E27FC236}">
                  <a16:creationId xmlns:a16="http://schemas.microsoft.com/office/drawing/2014/main" id="{217C02AE-7847-41EB-A7A1-A065D9646355}"/>
                </a:ext>
              </a:extLst>
            </p:cNvPr>
            <p:cNvSpPr/>
            <p:nvPr/>
          </p:nvSpPr>
          <p:spPr bwMode="auto">
            <a:xfrm>
              <a:off x="7458338" y="1703048"/>
              <a:ext cx="184974" cy="149742"/>
            </a:xfrm>
            <a:custGeom>
              <a:avLst/>
              <a:gdLst>
                <a:gd name="T0" fmla="*/ 77 w 77"/>
                <a:gd name="T1" fmla="*/ 7 h 62"/>
                <a:gd name="T2" fmla="*/ 68 w 77"/>
                <a:gd name="T3" fmla="*/ 10 h 62"/>
                <a:gd name="T4" fmla="*/ 75 w 77"/>
                <a:gd name="T5" fmla="*/ 1 h 62"/>
                <a:gd name="T6" fmla="*/ 65 w 77"/>
                <a:gd name="T7" fmla="*/ 5 h 62"/>
                <a:gd name="T8" fmla="*/ 53 w 77"/>
                <a:gd name="T9" fmla="*/ 0 h 62"/>
                <a:gd name="T10" fmla="*/ 38 w 77"/>
                <a:gd name="T11" fmla="*/ 15 h 62"/>
                <a:gd name="T12" fmla="*/ 38 w 77"/>
                <a:gd name="T13" fmla="*/ 19 h 62"/>
                <a:gd name="T14" fmla="*/ 6 w 77"/>
                <a:gd name="T15" fmla="*/ 3 h 62"/>
                <a:gd name="T16" fmla="*/ 3 w 77"/>
                <a:gd name="T17" fmla="*/ 10 h 62"/>
                <a:gd name="T18" fmla="*/ 10 w 77"/>
                <a:gd name="T19" fmla="*/ 24 h 62"/>
                <a:gd name="T20" fmla="*/ 3 w 77"/>
                <a:gd name="T21" fmla="*/ 22 h 62"/>
                <a:gd name="T22" fmla="*/ 3 w 77"/>
                <a:gd name="T23" fmla="*/ 22 h 62"/>
                <a:gd name="T24" fmla="*/ 16 w 77"/>
                <a:gd name="T25" fmla="*/ 37 h 62"/>
                <a:gd name="T26" fmla="*/ 12 w 77"/>
                <a:gd name="T27" fmla="*/ 38 h 62"/>
                <a:gd name="T28" fmla="*/ 9 w 77"/>
                <a:gd name="T29" fmla="*/ 38 h 62"/>
                <a:gd name="T30" fmla="*/ 24 w 77"/>
                <a:gd name="T31" fmla="*/ 48 h 62"/>
                <a:gd name="T32" fmla="*/ 4 w 77"/>
                <a:gd name="T33" fmla="*/ 55 h 62"/>
                <a:gd name="T34" fmla="*/ 0 w 77"/>
                <a:gd name="T35" fmla="*/ 55 h 62"/>
                <a:gd name="T36" fmla="*/ 24 w 77"/>
                <a:gd name="T37" fmla="*/ 62 h 62"/>
                <a:gd name="T38" fmla="*/ 69 w 77"/>
                <a:gd name="T39" fmla="*/ 17 h 62"/>
                <a:gd name="T40" fmla="*/ 69 w 77"/>
                <a:gd name="T41" fmla="*/ 15 h 62"/>
                <a:gd name="T42" fmla="*/ 77 w 77"/>
                <a:gd name="T43" fmla="*/ 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7" h="62">
                  <a:moveTo>
                    <a:pt x="77" y="7"/>
                  </a:moveTo>
                  <a:cubicBezTo>
                    <a:pt x="74" y="8"/>
                    <a:pt x="71" y="9"/>
                    <a:pt x="68" y="10"/>
                  </a:cubicBezTo>
                  <a:cubicBezTo>
                    <a:pt x="71" y="8"/>
                    <a:pt x="74" y="4"/>
                    <a:pt x="75" y="1"/>
                  </a:cubicBezTo>
                  <a:cubicBezTo>
                    <a:pt x="72" y="3"/>
                    <a:pt x="68" y="4"/>
                    <a:pt x="65" y="5"/>
                  </a:cubicBezTo>
                  <a:cubicBezTo>
                    <a:pt x="62" y="2"/>
                    <a:pt x="58" y="0"/>
                    <a:pt x="53" y="0"/>
                  </a:cubicBezTo>
                  <a:cubicBezTo>
                    <a:pt x="45" y="0"/>
                    <a:pt x="38" y="7"/>
                    <a:pt x="38" y="15"/>
                  </a:cubicBezTo>
                  <a:cubicBezTo>
                    <a:pt x="38" y="17"/>
                    <a:pt x="38" y="18"/>
                    <a:pt x="38" y="19"/>
                  </a:cubicBezTo>
                  <a:cubicBezTo>
                    <a:pt x="25" y="18"/>
                    <a:pt x="13" y="12"/>
                    <a:pt x="6" y="3"/>
                  </a:cubicBezTo>
                  <a:cubicBezTo>
                    <a:pt x="4" y="5"/>
                    <a:pt x="3" y="8"/>
                    <a:pt x="3" y="10"/>
                  </a:cubicBezTo>
                  <a:cubicBezTo>
                    <a:pt x="3" y="16"/>
                    <a:pt x="6" y="21"/>
                    <a:pt x="10" y="24"/>
                  </a:cubicBezTo>
                  <a:cubicBezTo>
                    <a:pt x="8" y="24"/>
                    <a:pt x="5" y="23"/>
                    <a:pt x="3" y="22"/>
                  </a:cubicBezTo>
                  <a:cubicBezTo>
                    <a:pt x="3" y="22"/>
                    <a:pt x="3" y="22"/>
                    <a:pt x="3" y="22"/>
                  </a:cubicBezTo>
                  <a:cubicBezTo>
                    <a:pt x="3" y="29"/>
                    <a:pt x="9" y="36"/>
                    <a:pt x="16" y="37"/>
                  </a:cubicBezTo>
                  <a:cubicBezTo>
                    <a:pt x="15" y="38"/>
                    <a:pt x="13" y="38"/>
                    <a:pt x="12" y="38"/>
                  </a:cubicBezTo>
                  <a:cubicBezTo>
                    <a:pt x="11" y="38"/>
                    <a:pt x="10" y="38"/>
                    <a:pt x="9" y="38"/>
                  </a:cubicBezTo>
                  <a:cubicBezTo>
                    <a:pt x="11" y="44"/>
                    <a:pt x="17" y="48"/>
                    <a:pt x="24" y="48"/>
                  </a:cubicBezTo>
                  <a:cubicBezTo>
                    <a:pt x="18" y="53"/>
                    <a:pt x="11" y="55"/>
                    <a:pt x="4" y="55"/>
                  </a:cubicBezTo>
                  <a:cubicBezTo>
                    <a:pt x="3" y="55"/>
                    <a:pt x="1" y="55"/>
                    <a:pt x="0" y="55"/>
                  </a:cubicBezTo>
                  <a:cubicBezTo>
                    <a:pt x="7" y="59"/>
                    <a:pt x="15" y="62"/>
                    <a:pt x="24" y="62"/>
                  </a:cubicBezTo>
                  <a:cubicBezTo>
                    <a:pt x="53" y="62"/>
                    <a:pt x="69" y="38"/>
                    <a:pt x="69" y="17"/>
                  </a:cubicBezTo>
                  <a:cubicBezTo>
                    <a:pt x="69" y="17"/>
                    <a:pt x="69" y="16"/>
                    <a:pt x="69" y="15"/>
                  </a:cubicBezTo>
                  <a:cubicBezTo>
                    <a:pt x="72" y="13"/>
                    <a:pt x="75" y="10"/>
                    <a:pt x="77" y="7"/>
                  </a:cubicBezTo>
                  <a:close/>
                </a:path>
              </a:pathLst>
            </a:custGeom>
            <a:solidFill>
              <a:srgbClr val="FFFFFF">
                <a:alpha val="50195"/>
              </a:srgbClr>
            </a:solidFill>
            <a:ln w="25400">
              <a:noFill/>
            </a:ln>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36" name="Freeform 184">
              <a:extLst>
                <a:ext uri="{FF2B5EF4-FFF2-40B4-BE49-F238E27FC236}">
                  <a16:creationId xmlns:a16="http://schemas.microsoft.com/office/drawing/2014/main" id="{BBCC81B3-A8B4-4838-918A-02C0198F1463}"/>
                </a:ext>
              </a:extLst>
            </p:cNvPr>
            <p:cNvSpPr>
              <a:spLocks noEditPoints="1"/>
            </p:cNvSpPr>
            <p:nvPr/>
          </p:nvSpPr>
          <p:spPr bwMode="auto">
            <a:xfrm>
              <a:off x="7634504" y="2277055"/>
              <a:ext cx="184974" cy="184974"/>
            </a:xfrm>
            <a:custGeom>
              <a:avLst/>
              <a:gdLst>
                <a:gd name="T0" fmla="*/ 38 w 77"/>
                <a:gd name="T1" fmla="*/ 0 h 77"/>
                <a:gd name="T2" fmla="*/ 0 w 77"/>
                <a:gd name="T3" fmla="*/ 39 h 77"/>
                <a:gd name="T4" fmla="*/ 38 w 77"/>
                <a:gd name="T5" fmla="*/ 77 h 77"/>
                <a:gd name="T6" fmla="*/ 77 w 77"/>
                <a:gd name="T7" fmla="*/ 39 h 77"/>
                <a:gd name="T8" fmla="*/ 38 w 77"/>
                <a:gd name="T9" fmla="*/ 0 h 77"/>
                <a:gd name="T10" fmla="*/ 24 w 77"/>
                <a:gd name="T11" fmla="*/ 39 h 77"/>
                <a:gd name="T12" fmla="*/ 38 w 77"/>
                <a:gd name="T13" fmla="*/ 24 h 77"/>
                <a:gd name="T14" fmla="*/ 53 w 77"/>
                <a:gd name="T15" fmla="*/ 39 h 77"/>
                <a:gd name="T16" fmla="*/ 38 w 77"/>
                <a:gd name="T17" fmla="*/ 53 h 77"/>
                <a:gd name="T18" fmla="*/ 24 w 77"/>
                <a:gd name="T19" fmla="*/ 39 h 77"/>
                <a:gd name="T20" fmla="*/ 70 w 77"/>
                <a:gd name="T21" fmla="*/ 52 h 77"/>
                <a:gd name="T22" fmla="*/ 70 w 77"/>
                <a:gd name="T23" fmla="*/ 52 h 77"/>
                <a:gd name="T24" fmla="*/ 56 w 77"/>
                <a:gd name="T25" fmla="*/ 46 h 77"/>
                <a:gd name="T26" fmla="*/ 58 w 77"/>
                <a:gd name="T27" fmla="*/ 39 h 77"/>
                <a:gd name="T28" fmla="*/ 56 w 77"/>
                <a:gd name="T29" fmla="*/ 31 h 77"/>
                <a:gd name="T30" fmla="*/ 66 w 77"/>
                <a:gd name="T31" fmla="*/ 27 h 77"/>
                <a:gd name="T32" fmla="*/ 70 w 77"/>
                <a:gd name="T33" fmla="*/ 26 h 77"/>
                <a:gd name="T34" fmla="*/ 72 w 77"/>
                <a:gd name="T35" fmla="*/ 39 h 77"/>
                <a:gd name="T36" fmla="*/ 70 w 77"/>
                <a:gd name="T37" fmla="*/ 52 h 77"/>
                <a:gd name="T38" fmla="*/ 51 w 77"/>
                <a:gd name="T39" fmla="*/ 7 h 77"/>
                <a:gd name="T40" fmla="*/ 51 w 77"/>
                <a:gd name="T41" fmla="*/ 7 h 77"/>
                <a:gd name="T42" fmla="*/ 51 w 77"/>
                <a:gd name="T43" fmla="*/ 7 h 77"/>
                <a:gd name="T44" fmla="*/ 46 w 77"/>
                <a:gd name="T45" fmla="*/ 21 h 77"/>
                <a:gd name="T46" fmla="*/ 38 w 77"/>
                <a:gd name="T47" fmla="*/ 19 h 77"/>
                <a:gd name="T48" fmla="*/ 31 w 77"/>
                <a:gd name="T49" fmla="*/ 21 h 77"/>
                <a:gd name="T50" fmla="*/ 28 w 77"/>
                <a:gd name="T51" fmla="*/ 14 h 77"/>
                <a:gd name="T52" fmla="*/ 25 w 77"/>
                <a:gd name="T53" fmla="*/ 7 h 77"/>
                <a:gd name="T54" fmla="*/ 38 w 77"/>
                <a:gd name="T55" fmla="*/ 5 h 77"/>
                <a:gd name="T56" fmla="*/ 51 w 77"/>
                <a:gd name="T57" fmla="*/ 7 h 77"/>
                <a:gd name="T58" fmla="*/ 7 w 77"/>
                <a:gd name="T59" fmla="*/ 26 h 77"/>
                <a:gd name="T60" fmla="*/ 14 w 77"/>
                <a:gd name="T61" fmla="*/ 29 h 77"/>
                <a:gd name="T62" fmla="*/ 20 w 77"/>
                <a:gd name="T63" fmla="*/ 31 h 77"/>
                <a:gd name="T64" fmla="*/ 19 w 77"/>
                <a:gd name="T65" fmla="*/ 39 h 77"/>
                <a:gd name="T66" fmla="*/ 20 w 77"/>
                <a:gd name="T67" fmla="*/ 46 h 77"/>
                <a:gd name="T68" fmla="*/ 7 w 77"/>
                <a:gd name="T69" fmla="*/ 52 h 77"/>
                <a:gd name="T70" fmla="*/ 4 w 77"/>
                <a:gd name="T71" fmla="*/ 39 h 77"/>
                <a:gd name="T72" fmla="*/ 7 w 77"/>
                <a:gd name="T73" fmla="*/ 26 h 77"/>
                <a:gd name="T74" fmla="*/ 25 w 77"/>
                <a:gd name="T75" fmla="*/ 70 h 77"/>
                <a:gd name="T76" fmla="*/ 27 w 77"/>
                <a:gd name="T77" fmla="*/ 66 h 77"/>
                <a:gd name="T78" fmla="*/ 31 w 77"/>
                <a:gd name="T79" fmla="*/ 57 h 77"/>
                <a:gd name="T80" fmla="*/ 38 w 77"/>
                <a:gd name="T81" fmla="*/ 58 h 77"/>
                <a:gd name="T82" fmla="*/ 46 w 77"/>
                <a:gd name="T83" fmla="*/ 57 h 77"/>
                <a:gd name="T84" fmla="*/ 51 w 77"/>
                <a:gd name="T85" fmla="*/ 70 h 77"/>
                <a:gd name="T86" fmla="*/ 51 w 77"/>
                <a:gd name="T87" fmla="*/ 70 h 77"/>
                <a:gd name="T88" fmla="*/ 51 w 77"/>
                <a:gd name="T89" fmla="*/ 70 h 77"/>
                <a:gd name="T90" fmla="*/ 38 w 77"/>
                <a:gd name="T91" fmla="*/ 73 h 77"/>
                <a:gd name="T92" fmla="*/ 25 w 77"/>
                <a:gd name="T93" fmla="*/ 7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 h="77">
                  <a:moveTo>
                    <a:pt x="38" y="0"/>
                  </a:moveTo>
                  <a:cubicBezTo>
                    <a:pt x="17" y="0"/>
                    <a:pt x="0" y="17"/>
                    <a:pt x="0" y="39"/>
                  </a:cubicBezTo>
                  <a:cubicBezTo>
                    <a:pt x="0" y="60"/>
                    <a:pt x="17" y="77"/>
                    <a:pt x="38" y="77"/>
                  </a:cubicBezTo>
                  <a:cubicBezTo>
                    <a:pt x="60" y="77"/>
                    <a:pt x="77" y="60"/>
                    <a:pt x="77" y="39"/>
                  </a:cubicBezTo>
                  <a:cubicBezTo>
                    <a:pt x="77" y="17"/>
                    <a:pt x="60" y="0"/>
                    <a:pt x="38" y="0"/>
                  </a:cubicBezTo>
                  <a:close/>
                  <a:moveTo>
                    <a:pt x="24" y="39"/>
                  </a:moveTo>
                  <a:cubicBezTo>
                    <a:pt x="24" y="31"/>
                    <a:pt x="30" y="24"/>
                    <a:pt x="38" y="24"/>
                  </a:cubicBezTo>
                  <a:cubicBezTo>
                    <a:pt x="46" y="24"/>
                    <a:pt x="53" y="31"/>
                    <a:pt x="53" y="39"/>
                  </a:cubicBezTo>
                  <a:cubicBezTo>
                    <a:pt x="53" y="47"/>
                    <a:pt x="46" y="53"/>
                    <a:pt x="38" y="53"/>
                  </a:cubicBezTo>
                  <a:cubicBezTo>
                    <a:pt x="30" y="53"/>
                    <a:pt x="24" y="47"/>
                    <a:pt x="24" y="39"/>
                  </a:cubicBezTo>
                  <a:close/>
                  <a:moveTo>
                    <a:pt x="70" y="52"/>
                  </a:moveTo>
                  <a:cubicBezTo>
                    <a:pt x="70" y="52"/>
                    <a:pt x="70" y="52"/>
                    <a:pt x="70" y="52"/>
                  </a:cubicBezTo>
                  <a:cubicBezTo>
                    <a:pt x="56" y="46"/>
                    <a:pt x="56" y="46"/>
                    <a:pt x="56" y="46"/>
                  </a:cubicBezTo>
                  <a:cubicBezTo>
                    <a:pt x="57" y="44"/>
                    <a:pt x="58" y="41"/>
                    <a:pt x="58" y="39"/>
                  </a:cubicBezTo>
                  <a:cubicBezTo>
                    <a:pt x="58" y="36"/>
                    <a:pt x="57" y="34"/>
                    <a:pt x="56" y="31"/>
                  </a:cubicBezTo>
                  <a:cubicBezTo>
                    <a:pt x="66" y="27"/>
                    <a:pt x="66" y="27"/>
                    <a:pt x="66" y="27"/>
                  </a:cubicBezTo>
                  <a:cubicBezTo>
                    <a:pt x="70" y="26"/>
                    <a:pt x="70" y="26"/>
                    <a:pt x="70" y="26"/>
                  </a:cubicBezTo>
                  <a:cubicBezTo>
                    <a:pt x="71" y="30"/>
                    <a:pt x="72" y="34"/>
                    <a:pt x="72" y="39"/>
                  </a:cubicBezTo>
                  <a:cubicBezTo>
                    <a:pt x="72" y="43"/>
                    <a:pt x="71" y="48"/>
                    <a:pt x="70" y="52"/>
                  </a:cubicBezTo>
                  <a:close/>
                  <a:moveTo>
                    <a:pt x="51" y="7"/>
                  </a:moveTo>
                  <a:cubicBezTo>
                    <a:pt x="51" y="7"/>
                    <a:pt x="51" y="7"/>
                    <a:pt x="51" y="7"/>
                  </a:cubicBezTo>
                  <a:cubicBezTo>
                    <a:pt x="51" y="7"/>
                    <a:pt x="51" y="7"/>
                    <a:pt x="51" y="7"/>
                  </a:cubicBezTo>
                  <a:cubicBezTo>
                    <a:pt x="46" y="21"/>
                    <a:pt x="46" y="21"/>
                    <a:pt x="46" y="21"/>
                  </a:cubicBezTo>
                  <a:cubicBezTo>
                    <a:pt x="43" y="20"/>
                    <a:pt x="41" y="19"/>
                    <a:pt x="38" y="19"/>
                  </a:cubicBezTo>
                  <a:cubicBezTo>
                    <a:pt x="36" y="19"/>
                    <a:pt x="33" y="20"/>
                    <a:pt x="31" y="21"/>
                  </a:cubicBezTo>
                  <a:cubicBezTo>
                    <a:pt x="28" y="14"/>
                    <a:pt x="28" y="14"/>
                    <a:pt x="28" y="14"/>
                  </a:cubicBezTo>
                  <a:cubicBezTo>
                    <a:pt x="25" y="7"/>
                    <a:pt x="25" y="7"/>
                    <a:pt x="25" y="7"/>
                  </a:cubicBezTo>
                  <a:cubicBezTo>
                    <a:pt x="29" y="6"/>
                    <a:pt x="34" y="5"/>
                    <a:pt x="38" y="5"/>
                  </a:cubicBezTo>
                  <a:cubicBezTo>
                    <a:pt x="43" y="5"/>
                    <a:pt x="47" y="6"/>
                    <a:pt x="51" y="7"/>
                  </a:cubicBezTo>
                  <a:close/>
                  <a:moveTo>
                    <a:pt x="7" y="26"/>
                  </a:moveTo>
                  <a:cubicBezTo>
                    <a:pt x="14" y="29"/>
                    <a:pt x="14" y="29"/>
                    <a:pt x="14" y="29"/>
                  </a:cubicBezTo>
                  <a:cubicBezTo>
                    <a:pt x="20" y="31"/>
                    <a:pt x="20" y="31"/>
                    <a:pt x="20" y="31"/>
                  </a:cubicBezTo>
                  <a:cubicBezTo>
                    <a:pt x="19" y="34"/>
                    <a:pt x="19" y="36"/>
                    <a:pt x="19" y="39"/>
                  </a:cubicBezTo>
                  <a:cubicBezTo>
                    <a:pt x="19" y="41"/>
                    <a:pt x="19" y="44"/>
                    <a:pt x="20" y="46"/>
                  </a:cubicBezTo>
                  <a:cubicBezTo>
                    <a:pt x="7" y="52"/>
                    <a:pt x="7" y="52"/>
                    <a:pt x="7" y="52"/>
                  </a:cubicBezTo>
                  <a:cubicBezTo>
                    <a:pt x="5" y="48"/>
                    <a:pt x="4" y="43"/>
                    <a:pt x="4" y="39"/>
                  </a:cubicBezTo>
                  <a:cubicBezTo>
                    <a:pt x="4" y="34"/>
                    <a:pt x="5" y="30"/>
                    <a:pt x="7" y="26"/>
                  </a:cubicBezTo>
                  <a:close/>
                  <a:moveTo>
                    <a:pt x="25" y="70"/>
                  </a:moveTo>
                  <a:cubicBezTo>
                    <a:pt x="27" y="66"/>
                    <a:pt x="27" y="66"/>
                    <a:pt x="27" y="66"/>
                  </a:cubicBezTo>
                  <a:cubicBezTo>
                    <a:pt x="31" y="57"/>
                    <a:pt x="31" y="57"/>
                    <a:pt x="31" y="57"/>
                  </a:cubicBezTo>
                  <a:cubicBezTo>
                    <a:pt x="33" y="58"/>
                    <a:pt x="36" y="58"/>
                    <a:pt x="38" y="58"/>
                  </a:cubicBezTo>
                  <a:cubicBezTo>
                    <a:pt x="41" y="58"/>
                    <a:pt x="43" y="58"/>
                    <a:pt x="46" y="57"/>
                  </a:cubicBezTo>
                  <a:cubicBezTo>
                    <a:pt x="51" y="70"/>
                    <a:pt x="51" y="70"/>
                    <a:pt x="51" y="70"/>
                  </a:cubicBezTo>
                  <a:cubicBezTo>
                    <a:pt x="51" y="70"/>
                    <a:pt x="51" y="70"/>
                    <a:pt x="51" y="70"/>
                  </a:cubicBezTo>
                  <a:cubicBezTo>
                    <a:pt x="51" y="70"/>
                    <a:pt x="51" y="70"/>
                    <a:pt x="51" y="70"/>
                  </a:cubicBezTo>
                  <a:cubicBezTo>
                    <a:pt x="47" y="72"/>
                    <a:pt x="43" y="73"/>
                    <a:pt x="38" y="73"/>
                  </a:cubicBezTo>
                  <a:cubicBezTo>
                    <a:pt x="34" y="73"/>
                    <a:pt x="29" y="72"/>
                    <a:pt x="25" y="70"/>
                  </a:cubicBezTo>
                  <a:close/>
                </a:path>
              </a:pathLst>
            </a:custGeom>
            <a:solidFill>
              <a:srgbClr val="FFFFFF">
                <a:alpha val="50195"/>
              </a:srgbClr>
            </a:solidFill>
            <a:ln w="25400">
              <a:noFill/>
            </a:ln>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37" name="Freeform 187">
              <a:extLst>
                <a:ext uri="{FF2B5EF4-FFF2-40B4-BE49-F238E27FC236}">
                  <a16:creationId xmlns:a16="http://schemas.microsoft.com/office/drawing/2014/main" id="{AABBDEF9-9D5B-432A-A237-DD3EDAA428EF}"/>
                </a:ext>
              </a:extLst>
            </p:cNvPr>
            <p:cNvSpPr>
              <a:spLocks noEditPoints="1"/>
            </p:cNvSpPr>
            <p:nvPr/>
          </p:nvSpPr>
          <p:spPr bwMode="auto">
            <a:xfrm>
              <a:off x="7161792" y="2428265"/>
              <a:ext cx="158549" cy="129189"/>
            </a:xfrm>
            <a:custGeom>
              <a:avLst/>
              <a:gdLst>
                <a:gd name="T0" fmla="*/ 66 w 66"/>
                <a:gd name="T1" fmla="*/ 29 h 54"/>
                <a:gd name="T2" fmla="*/ 58 w 66"/>
                <a:gd name="T3" fmla="*/ 13 h 54"/>
                <a:gd name="T4" fmla="*/ 46 w 66"/>
                <a:gd name="T5" fmla="*/ 13 h 54"/>
                <a:gd name="T6" fmla="*/ 46 w 66"/>
                <a:gd name="T7" fmla="*/ 4 h 54"/>
                <a:gd name="T8" fmla="*/ 42 w 66"/>
                <a:gd name="T9" fmla="*/ 0 h 54"/>
                <a:gd name="T10" fmla="*/ 4 w 66"/>
                <a:gd name="T11" fmla="*/ 0 h 54"/>
                <a:gd name="T12" fmla="*/ 0 w 66"/>
                <a:gd name="T13" fmla="*/ 4 h 54"/>
                <a:gd name="T14" fmla="*/ 0 w 66"/>
                <a:gd name="T15" fmla="*/ 37 h 54"/>
                <a:gd name="T16" fmla="*/ 4 w 66"/>
                <a:gd name="T17" fmla="*/ 41 h 54"/>
                <a:gd name="T18" fmla="*/ 10 w 66"/>
                <a:gd name="T19" fmla="*/ 41 h 54"/>
                <a:gd name="T20" fmla="*/ 9 w 66"/>
                <a:gd name="T21" fmla="*/ 46 h 54"/>
                <a:gd name="T22" fmla="*/ 17 w 66"/>
                <a:gd name="T23" fmla="*/ 54 h 54"/>
                <a:gd name="T24" fmla="*/ 25 w 66"/>
                <a:gd name="T25" fmla="*/ 46 h 54"/>
                <a:gd name="T26" fmla="*/ 24 w 66"/>
                <a:gd name="T27" fmla="*/ 41 h 54"/>
                <a:gd name="T28" fmla="*/ 47 w 66"/>
                <a:gd name="T29" fmla="*/ 41 h 54"/>
                <a:gd name="T30" fmla="*/ 46 w 66"/>
                <a:gd name="T31" fmla="*/ 46 h 54"/>
                <a:gd name="T32" fmla="*/ 54 w 66"/>
                <a:gd name="T33" fmla="*/ 54 h 54"/>
                <a:gd name="T34" fmla="*/ 62 w 66"/>
                <a:gd name="T35" fmla="*/ 46 h 54"/>
                <a:gd name="T36" fmla="*/ 61 w 66"/>
                <a:gd name="T37" fmla="*/ 41 h 54"/>
                <a:gd name="T38" fmla="*/ 66 w 66"/>
                <a:gd name="T39" fmla="*/ 41 h 54"/>
                <a:gd name="T40" fmla="*/ 66 w 66"/>
                <a:gd name="T41" fmla="*/ 29 h 54"/>
                <a:gd name="T42" fmla="*/ 46 w 66"/>
                <a:gd name="T43" fmla="*/ 29 h 54"/>
                <a:gd name="T44" fmla="*/ 46 w 66"/>
                <a:gd name="T45" fmla="*/ 19 h 54"/>
                <a:gd name="T46" fmla="*/ 54 w 66"/>
                <a:gd name="T47" fmla="*/ 19 h 54"/>
                <a:gd name="T48" fmla="*/ 59 w 66"/>
                <a:gd name="T49" fmla="*/ 29 h 54"/>
                <a:gd name="T50" fmla="*/ 46 w 66"/>
                <a:gd name="T51" fmla="*/ 2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 h="54">
                  <a:moveTo>
                    <a:pt x="66" y="29"/>
                  </a:moveTo>
                  <a:cubicBezTo>
                    <a:pt x="58" y="13"/>
                    <a:pt x="58" y="13"/>
                    <a:pt x="58" y="13"/>
                  </a:cubicBezTo>
                  <a:cubicBezTo>
                    <a:pt x="46" y="13"/>
                    <a:pt x="46" y="13"/>
                    <a:pt x="46" y="13"/>
                  </a:cubicBezTo>
                  <a:cubicBezTo>
                    <a:pt x="46" y="4"/>
                    <a:pt x="46" y="4"/>
                    <a:pt x="46" y="4"/>
                  </a:cubicBezTo>
                  <a:cubicBezTo>
                    <a:pt x="46" y="2"/>
                    <a:pt x="44" y="0"/>
                    <a:pt x="42" y="0"/>
                  </a:cubicBezTo>
                  <a:cubicBezTo>
                    <a:pt x="4" y="0"/>
                    <a:pt x="4" y="0"/>
                    <a:pt x="4" y="0"/>
                  </a:cubicBezTo>
                  <a:cubicBezTo>
                    <a:pt x="2" y="0"/>
                    <a:pt x="0" y="2"/>
                    <a:pt x="0" y="4"/>
                  </a:cubicBezTo>
                  <a:cubicBezTo>
                    <a:pt x="0" y="37"/>
                    <a:pt x="0" y="37"/>
                    <a:pt x="0" y="37"/>
                  </a:cubicBezTo>
                  <a:cubicBezTo>
                    <a:pt x="4" y="41"/>
                    <a:pt x="4" y="41"/>
                    <a:pt x="4" y="41"/>
                  </a:cubicBezTo>
                  <a:cubicBezTo>
                    <a:pt x="10" y="41"/>
                    <a:pt x="10" y="41"/>
                    <a:pt x="10" y="41"/>
                  </a:cubicBezTo>
                  <a:cubicBezTo>
                    <a:pt x="9" y="43"/>
                    <a:pt x="9" y="44"/>
                    <a:pt x="9" y="46"/>
                  </a:cubicBezTo>
                  <a:cubicBezTo>
                    <a:pt x="9" y="50"/>
                    <a:pt x="12" y="54"/>
                    <a:pt x="17" y="54"/>
                  </a:cubicBezTo>
                  <a:cubicBezTo>
                    <a:pt x="21" y="54"/>
                    <a:pt x="25" y="50"/>
                    <a:pt x="25" y="46"/>
                  </a:cubicBezTo>
                  <a:cubicBezTo>
                    <a:pt x="25" y="44"/>
                    <a:pt x="25" y="43"/>
                    <a:pt x="24" y="41"/>
                  </a:cubicBezTo>
                  <a:cubicBezTo>
                    <a:pt x="47" y="41"/>
                    <a:pt x="47" y="41"/>
                    <a:pt x="47" y="41"/>
                  </a:cubicBezTo>
                  <a:cubicBezTo>
                    <a:pt x="46" y="43"/>
                    <a:pt x="46" y="44"/>
                    <a:pt x="46" y="46"/>
                  </a:cubicBezTo>
                  <a:cubicBezTo>
                    <a:pt x="46" y="50"/>
                    <a:pt x="49" y="54"/>
                    <a:pt x="54" y="54"/>
                  </a:cubicBezTo>
                  <a:cubicBezTo>
                    <a:pt x="59" y="54"/>
                    <a:pt x="62" y="50"/>
                    <a:pt x="62" y="46"/>
                  </a:cubicBezTo>
                  <a:cubicBezTo>
                    <a:pt x="62" y="44"/>
                    <a:pt x="62" y="43"/>
                    <a:pt x="61" y="41"/>
                  </a:cubicBezTo>
                  <a:cubicBezTo>
                    <a:pt x="66" y="41"/>
                    <a:pt x="66" y="41"/>
                    <a:pt x="66" y="41"/>
                  </a:cubicBezTo>
                  <a:lnTo>
                    <a:pt x="66" y="29"/>
                  </a:lnTo>
                  <a:close/>
                  <a:moveTo>
                    <a:pt x="46" y="29"/>
                  </a:moveTo>
                  <a:cubicBezTo>
                    <a:pt x="46" y="19"/>
                    <a:pt x="46" y="19"/>
                    <a:pt x="46" y="19"/>
                  </a:cubicBezTo>
                  <a:cubicBezTo>
                    <a:pt x="54" y="19"/>
                    <a:pt x="54" y="19"/>
                    <a:pt x="54" y="19"/>
                  </a:cubicBezTo>
                  <a:cubicBezTo>
                    <a:pt x="59" y="29"/>
                    <a:pt x="59" y="29"/>
                    <a:pt x="59" y="29"/>
                  </a:cubicBezTo>
                  <a:lnTo>
                    <a:pt x="46" y="29"/>
                  </a:lnTo>
                  <a:close/>
                </a:path>
              </a:pathLst>
            </a:custGeom>
            <a:solidFill>
              <a:srgbClr val="FFFFFF">
                <a:alpha val="50195"/>
              </a:srgbClr>
            </a:solidFill>
            <a:ln w="25400">
              <a:noFill/>
            </a:ln>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38" name="Freeform 197">
              <a:extLst>
                <a:ext uri="{FF2B5EF4-FFF2-40B4-BE49-F238E27FC236}">
                  <a16:creationId xmlns:a16="http://schemas.microsoft.com/office/drawing/2014/main" id="{D2ACB36D-F615-4899-897C-2B5203DF7E12}"/>
                </a:ext>
              </a:extLst>
            </p:cNvPr>
            <p:cNvSpPr>
              <a:spLocks noEditPoints="1"/>
            </p:cNvSpPr>
            <p:nvPr/>
          </p:nvSpPr>
          <p:spPr bwMode="auto">
            <a:xfrm>
              <a:off x="6881394" y="1939404"/>
              <a:ext cx="158549" cy="137997"/>
            </a:xfrm>
            <a:custGeom>
              <a:avLst/>
              <a:gdLst>
                <a:gd name="T0" fmla="*/ 66 w 66"/>
                <a:gd name="T1" fmla="*/ 19 h 58"/>
                <a:gd name="T2" fmla="*/ 47 w 66"/>
                <a:gd name="T3" fmla="*/ 0 h 58"/>
                <a:gd name="T4" fmla="*/ 33 w 66"/>
                <a:gd name="T5" fmla="*/ 6 h 58"/>
                <a:gd name="T6" fmla="*/ 19 w 66"/>
                <a:gd name="T7" fmla="*/ 0 h 58"/>
                <a:gd name="T8" fmla="*/ 0 w 66"/>
                <a:gd name="T9" fmla="*/ 19 h 58"/>
                <a:gd name="T10" fmla="*/ 6 w 66"/>
                <a:gd name="T11" fmla="*/ 33 h 58"/>
                <a:gd name="T12" fmla="*/ 6 w 66"/>
                <a:gd name="T13" fmla="*/ 33 h 58"/>
                <a:gd name="T14" fmla="*/ 26 w 66"/>
                <a:gd name="T15" fmla="*/ 54 h 58"/>
                <a:gd name="T16" fmla="*/ 33 w 66"/>
                <a:gd name="T17" fmla="*/ 58 h 58"/>
                <a:gd name="T18" fmla="*/ 39 w 66"/>
                <a:gd name="T19" fmla="*/ 54 h 58"/>
                <a:gd name="T20" fmla="*/ 59 w 66"/>
                <a:gd name="T21" fmla="*/ 33 h 58"/>
                <a:gd name="T22" fmla="*/ 59 w 66"/>
                <a:gd name="T23" fmla="*/ 33 h 58"/>
                <a:gd name="T24" fmla="*/ 66 w 66"/>
                <a:gd name="T25" fmla="*/ 19 h 58"/>
                <a:gd name="T26" fmla="*/ 54 w 66"/>
                <a:gd name="T27" fmla="*/ 27 h 58"/>
                <a:gd name="T28" fmla="*/ 33 w 66"/>
                <a:gd name="T29" fmla="*/ 48 h 58"/>
                <a:gd name="T30" fmla="*/ 33 w 66"/>
                <a:gd name="T31" fmla="*/ 48 h 58"/>
                <a:gd name="T32" fmla="*/ 32 w 66"/>
                <a:gd name="T33" fmla="*/ 48 h 58"/>
                <a:gd name="T34" fmla="*/ 11 w 66"/>
                <a:gd name="T35" fmla="*/ 27 h 58"/>
                <a:gd name="T36" fmla="*/ 8 w 66"/>
                <a:gd name="T37" fmla="*/ 19 h 58"/>
                <a:gd name="T38" fmla="*/ 19 w 66"/>
                <a:gd name="T39" fmla="*/ 8 h 58"/>
                <a:gd name="T40" fmla="*/ 27 w 66"/>
                <a:gd name="T41" fmla="*/ 12 h 58"/>
                <a:gd name="T42" fmla="*/ 33 w 66"/>
                <a:gd name="T43" fmla="*/ 19 h 58"/>
                <a:gd name="T44" fmla="*/ 39 w 66"/>
                <a:gd name="T45" fmla="*/ 12 h 58"/>
                <a:gd name="T46" fmla="*/ 47 w 66"/>
                <a:gd name="T47" fmla="*/ 8 h 58"/>
                <a:gd name="T48" fmla="*/ 57 w 66"/>
                <a:gd name="T49" fmla="*/ 19 h 58"/>
                <a:gd name="T50" fmla="*/ 54 w 66"/>
                <a:gd name="T51" fmla="*/ 2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 h="58">
                  <a:moveTo>
                    <a:pt x="66" y="19"/>
                  </a:moveTo>
                  <a:cubicBezTo>
                    <a:pt x="66" y="9"/>
                    <a:pt x="57" y="0"/>
                    <a:pt x="47" y="0"/>
                  </a:cubicBezTo>
                  <a:cubicBezTo>
                    <a:pt x="41" y="0"/>
                    <a:pt x="36" y="3"/>
                    <a:pt x="33" y="6"/>
                  </a:cubicBezTo>
                  <a:cubicBezTo>
                    <a:pt x="29" y="3"/>
                    <a:pt x="24" y="0"/>
                    <a:pt x="19" y="0"/>
                  </a:cubicBezTo>
                  <a:cubicBezTo>
                    <a:pt x="8" y="0"/>
                    <a:pt x="0" y="9"/>
                    <a:pt x="0" y="19"/>
                  </a:cubicBezTo>
                  <a:cubicBezTo>
                    <a:pt x="0" y="25"/>
                    <a:pt x="2" y="30"/>
                    <a:pt x="6" y="33"/>
                  </a:cubicBezTo>
                  <a:cubicBezTo>
                    <a:pt x="6" y="33"/>
                    <a:pt x="6" y="33"/>
                    <a:pt x="6" y="33"/>
                  </a:cubicBezTo>
                  <a:cubicBezTo>
                    <a:pt x="26" y="54"/>
                    <a:pt x="26" y="54"/>
                    <a:pt x="26" y="54"/>
                  </a:cubicBezTo>
                  <a:cubicBezTo>
                    <a:pt x="28" y="56"/>
                    <a:pt x="31" y="58"/>
                    <a:pt x="33" y="58"/>
                  </a:cubicBezTo>
                  <a:cubicBezTo>
                    <a:pt x="35" y="58"/>
                    <a:pt x="37" y="56"/>
                    <a:pt x="39" y="54"/>
                  </a:cubicBezTo>
                  <a:cubicBezTo>
                    <a:pt x="59" y="33"/>
                    <a:pt x="59" y="33"/>
                    <a:pt x="59" y="33"/>
                  </a:cubicBezTo>
                  <a:cubicBezTo>
                    <a:pt x="59" y="33"/>
                    <a:pt x="59" y="33"/>
                    <a:pt x="59" y="33"/>
                  </a:cubicBezTo>
                  <a:cubicBezTo>
                    <a:pt x="63" y="30"/>
                    <a:pt x="66" y="25"/>
                    <a:pt x="66" y="19"/>
                  </a:cubicBezTo>
                  <a:close/>
                  <a:moveTo>
                    <a:pt x="54" y="27"/>
                  </a:moveTo>
                  <a:cubicBezTo>
                    <a:pt x="33" y="48"/>
                    <a:pt x="33" y="48"/>
                    <a:pt x="33" y="48"/>
                  </a:cubicBezTo>
                  <a:cubicBezTo>
                    <a:pt x="33" y="48"/>
                    <a:pt x="33" y="48"/>
                    <a:pt x="33" y="48"/>
                  </a:cubicBezTo>
                  <a:cubicBezTo>
                    <a:pt x="32" y="48"/>
                    <a:pt x="32" y="48"/>
                    <a:pt x="32" y="48"/>
                  </a:cubicBezTo>
                  <a:cubicBezTo>
                    <a:pt x="11" y="27"/>
                    <a:pt x="11" y="27"/>
                    <a:pt x="11" y="27"/>
                  </a:cubicBezTo>
                  <a:cubicBezTo>
                    <a:pt x="9" y="25"/>
                    <a:pt x="8" y="22"/>
                    <a:pt x="8" y="19"/>
                  </a:cubicBezTo>
                  <a:cubicBezTo>
                    <a:pt x="8" y="13"/>
                    <a:pt x="13" y="8"/>
                    <a:pt x="19" y="8"/>
                  </a:cubicBezTo>
                  <a:cubicBezTo>
                    <a:pt x="22" y="8"/>
                    <a:pt x="24" y="10"/>
                    <a:pt x="27" y="12"/>
                  </a:cubicBezTo>
                  <a:cubicBezTo>
                    <a:pt x="33" y="19"/>
                    <a:pt x="33" y="19"/>
                    <a:pt x="33" y="19"/>
                  </a:cubicBezTo>
                  <a:cubicBezTo>
                    <a:pt x="39" y="12"/>
                    <a:pt x="39" y="12"/>
                    <a:pt x="39" y="12"/>
                  </a:cubicBezTo>
                  <a:cubicBezTo>
                    <a:pt x="41" y="10"/>
                    <a:pt x="44" y="8"/>
                    <a:pt x="47" y="8"/>
                  </a:cubicBezTo>
                  <a:cubicBezTo>
                    <a:pt x="53" y="8"/>
                    <a:pt x="57" y="13"/>
                    <a:pt x="57" y="19"/>
                  </a:cubicBezTo>
                  <a:cubicBezTo>
                    <a:pt x="57" y="22"/>
                    <a:pt x="56" y="25"/>
                    <a:pt x="54" y="27"/>
                  </a:cubicBezTo>
                  <a:close/>
                </a:path>
              </a:pathLst>
            </a:custGeom>
            <a:solidFill>
              <a:srgbClr val="FFFFFF">
                <a:alpha val="50195"/>
              </a:srgbClr>
            </a:solidFill>
            <a:ln w="25400">
              <a:noFill/>
            </a:ln>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39" name="Freeform 201">
              <a:extLst>
                <a:ext uri="{FF2B5EF4-FFF2-40B4-BE49-F238E27FC236}">
                  <a16:creationId xmlns:a16="http://schemas.microsoft.com/office/drawing/2014/main" id="{3177AC84-D3DE-4DDC-9365-92D37A86D243}"/>
                </a:ext>
              </a:extLst>
            </p:cNvPr>
            <p:cNvSpPr/>
            <p:nvPr/>
          </p:nvSpPr>
          <p:spPr bwMode="auto">
            <a:xfrm>
              <a:off x="6554245" y="1853510"/>
              <a:ext cx="148274" cy="143869"/>
            </a:xfrm>
            <a:custGeom>
              <a:avLst/>
              <a:gdLst>
                <a:gd name="T0" fmla="*/ 39 w 62"/>
                <a:gd name="T1" fmla="*/ 42 h 60"/>
                <a:gd name="T2" fmla="*/ 37 w 62"/>
                <a:gd name="T3" fmla="*/ 38 h 60"/>
                <a:gd name="T4" fmla="*/ 43 w 62"/>
                <a:gd name="T5" fmla="*/ 27 h 60"/>
                <a:gd name="T6" fmla="*/ 44 w 62"/>
                <a:gd name="T7" fmla="*/ 19 h 60"/>
                <a:gd name="T8" fmla="*/ 31 w 62"/>
                <a:gd name="T9" fmla="*/ 0 h 60"/>
                <a:gd name="T10" fmla="*/ 18 w 62"/>
                <a:gd name="T11" fmla="*/ 19 h 60"/>
                <a:gd name="T12" fmla="*/ 20 w 62"/>
                <a:gd name="T13" fmla="*/ 27 h 60"/>
                <a:gd name="T14" fmla="*/ 25 w 62"/>
                <a:gd name="T15" fmla="*/ 38 h 60"/>
                <a:gd name="T16" fmla="*/ 23 w 62"/>
                <a:gd name="T17" fmla="*/ 42 h 60"/>
                <a:gd name="T18" fmla="*/ 0 w 62"/>
                <a:gd name="T19" fmla="*/ 60 h 60"/>
                <a:gd name="T20" fmla="*/ 31 w 62"/>
                <a:gd name="T21" fmla="*/ 60 h 60"/>
                <a:gd name="T22" fmla="*/ 62 w 62"/>
                <a:gd name="T23" fmla="*/ 60 h 60"/>
                <a:gd name="T24" fmla="*/ 39 w 62"/>
                <a:gd name="T25"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60">
                  <a:moveTo>
                    <a:pt x="39" y="42"/>
                  </a:moveTo>
                  <a:cubicBezTo>
                    <a:pt x="37" y="42"/>
                    <a:pt x="37" y="38"/>
                    <a:pt x="37" y="38"/>
                  </a:cubicBezTo>
                  <a:cubicBezTo>
                    <a:pt x="37" y="38"/>
                    <a:pt x="42" y="33"/>
                    <a:pt x="43" y="27"/>
                  </a:cubicBezTo>
                  <a:cubicBezTo>
                    <a:pt x="45" y="27"/>
                    <a:pt x="47" y="21"/>
                    <a:pt x="44" y="19"/>
                  </a:cubicBezTo>
                  <a:cubicBezTo>
                    <a:pt x="44" y="16"/>
                    <a:pt x="48" y="0"/>
                    <a:pt x="31" y="0"/>
                  </a:cubicBezTo>
                  <a:cubicBezTo>
                    <a:pt x="15" y="0"/>
                    <a:pt x="18" y="16"/>
                    <a:pt x="18" y="19"/>
                  </a:cubicBezTo>
                  <a:cubicBezTo>
                    <a:pt x="15" y="21"/>
                    <a:pt x="17" y="27"/>
                    <a:pt x="20" y="27"/>
                  </a:cubicBezTo>
                  <a:cubicBezTo>
                    <a:pt x="21" y="33"/>
                    <a:pt x="25" y="38"/>
                    <a:pt x="25" y="38"/>
                  </a:cubicBezTo>
                  <a:cubicBezTo>
                    <a:pt x="25" y="38"/>
                    <a:pt x="25" y="42"/>
                    <a:pt x="23" y="42"/>
                  </a:cubicBezTo>
                  <a:cubicBezTo>
                    <a:pt x="19" y="43"/>
                    <a:pt x="0" y="51"/>
                    <a:pt x="0" y="60"/>
                  </a:cubicBezTo>
                  <a:cubicBezTo>
                    <a:pt x="31" y="60"/>
                    <a:pt x="31" y="60"/>
                    <a:pt x="31" y="60"/>
                  </a:cubicBezTo>
                  <a:cubicBezTo>
                    <a:pt x="62" y="60"/>
                    <a:pt x="62" y="60"/>
                    <a:pt x="62" y="60"/>
                  </a:cubicBezTo>
                  <a:cubicBezTo>
                    <a:pt x="62" y="51"/>
                    <a:pt x="44" y="43"/>
                    <a:pt x="39" y="42"/>
                  </a:cubicBezTo>
                  <a:close/>
                </a:path>
              </a:pathLst>
            </a:custGeom>
            <a:solidFill>
              <a:srgbClr val="FFFFFF">
                <a:alpha val="50195"/>
              </a:srgbClr>
            </a:solidFill>
            <a:ln w="25400">
              <a:noFill/>
            </a:ln>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40" name="Freeform 224">
              <a:extLst>
                <a:ext uri="{FF2B5EF4-FFF2-40B4-BE49-F238E27FC236}">
                  <a16:creationId xmlns:a16="http://schemas.microsoft.com/office/drawing/2014/main" id="{E0E9F720-92E6-4AAA-A584-4A6C35D53C57}"/>
                </a:ext>
              </a:extLst>
            </p:cNvPr>
            <p:cNvSpPr>
              <a:spLocks noEditPoints="1"/>
            </p:cNvSpPr>
            <p:nvPr/>
          </p:nvSpPr>
          <p:spPr bwMode="auto">
            <a:xfrm>
              <a:off x="7278022" y="2026019"/>
              <a:ext cx="113040" cy="113040"/>
            </a:xfrm>
            <a:custGeom>
              <a:avLst/>
              <a:gdLst>
                <a:gd name="T0" fmla="*/ 3 w 47"/>
                <a:gd name="T1" fmla="*/ 0 h 47"/>
                <a:gd name="T2" fmla="*/ 21 w 47"/>
                <a:gd name="T3" fmla="*/ 0 h 47"/>
                <a:gd name="T4" fmla="*/ 21 w 47"/>
                <a:gd name="T5" fmla="*/ 3 h 47"/>
                <a:gd name="T6" fmla="*/ 3 w 47"/>
                <a:gd name="T7" fmla="*/ 3 h 47"/>
                <a:gd name="T8" fmla="*/ 3 w 47"/>
                <a:gd name="T9" fmla="*/ 0 h 47"/>
                <a:gd name="T10" fmla="*/ 26 w 47"/>
                <a:gd name="T11" fmla="*/ 0 h 47"/>
                <a:gd name="T12" fmla="*/ 44 w 47"/>
                <a:gd name="T13" fmla="*/ 0 h 47"/>
                <a:gd name="T14" fmla="*/ 44 w 47"/>
                <a:gd name="T15" fmla="*/ 3 h 47"/>
                <a:gd name="T16" fmla="*/ 26 w 47"/>
                <a:gd name="T17" fmla="*/ 3 h 47"/>
                <a:gd name="T18" fmla="*/ 26 w 47"/>
                <a:gd name="T19" fmla="*/ 0 h 47"/>
                <a:gd name="T20" fmla="*/ 43 w 47"/>
                <a:gd name="T21" fmla="*/ 15 h 47"/>
                <a:gd name="T22" fmla="*/ 41 w 47"/>
                <a:gd name="T23" fmla="*/ 15 h 47"/>
                <a:gd name="T24" fmla="*/ 41 w 47"/>
                <a:gd name="T25" fmla="*/ 3 h 47"/>
                <a:gd name="T26" fmla="*/ 29 w 47"/>
                <a:gd name="T27" fmla="*/ 3 h 47"/>
                <a:gd name="T28" fmla="*/ 29 w 47"/>
                <a:gd name="T29" fmla="*/ 15 h 47"/>
                <a:gd name="T30" fmla="*/ 18 w 47"/>
                <a:gd name="T31" fmla="*/ 15 h 47"/>
                <a:gd name="T32" fmla="*/ 18 w 47"/>
                <a:gd name="T33" fmla="*/ 3 h 47"/>
                <a:gd name="T34" fmla="*/ 6 w 47"/>
                <a:gd name="T35" fmla="*/ 3 h 47"/>
                <a:gd name="T36" fmla="*/ 6 w 47"/>
                <a:gd name="T37" fmla="*/ 15 h 47"/>
                <a:gd name="T38" fmla="*/ 4 w 47"/>
                <a:gd name="T39" fmla="*/ 15 h 47"/>
                <a:gd name="T40" fmla="*/ 0 w 47"/>
                <a:gd name="T41" fmla="*/ 18 h 47"/>
                <a:gd name="T42" fmla="*/ 0 w 47"/>
                <a:gd name="T43" fmla="*/ 44 h 47"/>
                <a:gd name="T44" fmla="*/ 4 w 47"/>
                <a:gd name="T45" fmla="*/ 47 h 47"/>
                <a:gd name="T46" fmla="*/ 17 w 47"/>
                <a:gd name="T47" fmla="*/ 47 h 47"/>
                <a:gd name="T48" fmla="*/ 21 w 47"/>
                <a:gd name="T49" fmla="*/ 44 h 47"/>
                <a:gd name="T50" fmla="*/ 21 w 47"/>
                <a:gd name="T51" fmla="*/ 27 h 47"/>
                <a:gd name="T52" fmla="*/ 26 w 47"/>
                <a:gd name="T53" fmla="*/ 27 h 47"/>
                <a:gd name="T54" fmla="*/ 26 w 47"/>
                <a:gd name="T55" fmla="*/ 44 h 47"/>
                <a:gd name="T56" fmla="*/ 30 w 47"/>
                <a:gd name="T57" fmla="*/ 47 h 47"/>
                <a:gd name="T58" fmla="*/ 43 w 47"/>
                <a:gd name="T59" fmla="*/ 47 h 47"/>
                <a:gd name="T60" fmla="*/ 47 w 47"/>
                <a:gd name="T61" fmla="*/ 44 h 47"/>
                <a:gd name="T62" fmla="*/ 47 w 47"/>
                <a:gd name="T63" fmla="*/ 18 h 47"/>
                <a:gd name="T64" fmla="*/ 43 w 47"/>
                <a:gd name="T65" fmla="*/ 15 h 47"/>
                <a:gd name="T66" fmla="*/ 16 w 47"/>
                <a:gd name="T67" fmla="*/ 44 h 47"/>
                <a:gd name="T68" fmla="*/ 5 w 47"/>
                <a:gd name="T69" fmla="*/ 44 h 47"/>
                <a:gd name="T70" fmla="*/ 3 w 47"/>
                <a:gd name="T71" fmla="*/ 42 h 47"/>
                <a:gd name="T72" fmla="*/ 5 w 47"/>
                <a:gd name="T73" fmla="*/ 41 h 47"/>
                <a:gd name="T74" fmla="*/ 16 w 47"/>
                <a:gd name="T75" fmla="*/ 41 h 47"/>
                <a:gd name="T76" fmla="*/ 18 w 47"/>
                <a:gd name="T77" fmla="*/ 42 h 47"/>
                <a:gd name="T78" fmla="*/ 16 w 47"/>
                <a:gd name="T79" fmla="*/ 44 h 47"/>
                <a:gd name="T80" fmla="*/ 25 w 47"/>
                <a:gd name="T81" fmla="*/ 24 h 47"/>
                <a:gd name="T82" fmla="*/ 22 w 47"/>
                <a:gd name="T83" fmla="*/ 24 h 47"/>
                <a:gd name="T84" fmla="*/ 21 w 47"/>
                <a:gd name="T85" fmla="*/ 22 h 47"/>
                <a:gd name="T86" fmla="*/ 22 w 47"/>
                <a:gd name="T87" fmla="*/ 21 h 47"/>
                <a:gd name="T88" fmla="*/ 25 w 47"/>
                <a:gd name="T89" fmla="*/ 21 h 47"/>
                <a:gd name="T90" fmla="*/ 26 w 47"/>
                <a:gd name="T91" fmla="*/ 22 h 47"/>
                <a:gd name="T92" fmla="*/ 25 w 47"/>
                <a:gd name="T93" fmla="*/ 24 h 47"/>
                <a:gd name="T94" fmla="*/ 42 w 47"/>
                <a:gd name="T95" fmla="*/ 44 h 47"/>
                <a:gd name="T96" fmla="*/ 31 w 47"/>
                <a:gd name="T97" fmla="*/ 44 h 47"/>
                <a:gd name="T98" fmla="*/ 29 w 47"/>
                <a:gd name="T99" fmla="*/ 42 h 47"/>
                <a:gd name="T100" fmla="*/ 31 w 47"/>
                <a:gd name="T101" fmla="*/ 41 h 47"/>
                <a:gd name="T102" fmla="*/ 42 w 47"/>
                <a:gd name="T103" fmla="*/ 41 h 47"/>
                <a:gd name="T104" fmla="*/ 44 w 47"/>
                <a:gd name="T105" fmla="*/ 42 h 47"/>
                <a:gd name="T106" fmla="*/ 42 w 47"/>
                <a:gd name="T107"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7" h="47">
                  <a:moveTo>
                    <a:pt x="3" y="0"/>
                  </a:moveTo>
                  <a:cubicBezTo>
                    <a:pt x="21" y="0"/>
                    <a:pt x="21" y="0"/>
                    <a:pt x="21" y="0"/>
                  </a:cubicBezTo>
                  <a:cubicBezTo>
                    <a:pt x="21" y="3"/>
                    <a:pt x="21" y="3"/>
                    <a:pt x="21" y="3"/>
                  </a:cubicBezTo>
                  <a:cubicBezTo>
                    <a:pt x="3" y="3"/>
                    <a:pt x="3" y="3"/>
                    <a:pt x="3" y="3"/>
                  </a:cubicBezTo>
                  <a:lnTo>
                    <a:pt x="3" y="0"/>
                  </a:lnTo>
                  <a:close/>
                  <a:moveTo>
                    <a:pt x="26" y="0"/>
                  </a:moveTo>
                  <a:cubicBezTo>
                    <a:pt x="44" y="0"/>
                    <a:pt x="44" y="0"/>
                    <a:pt x="44" y="0"/>
                  </a:cubicBezTo>
                  <a:cubicBezTo>
                    <a:pt x="44" y="3"/>
                    <a:pt x="44" y="3"/>
                    <a:pt x="44" y="3"/>
                  </a:cubicBezTo>
                  <a:cubicBezTo>
                    <a:pt x="26" y="3"/>
                    <a:pt x="26" y="3"/>
                    <a:pt x="26" y="3"/>
                  </a:cubicBezTo>
                  <a:lnTo>
                    <a:pt x="26" y="0"/>
                  </a:lnTo>
                  <a:close/>
                  <a:moveTo>
                    <a:pt x="43" y="15"/>
                  </a:moveTo>
                  <a:cubicBezTo>
                    <a:pt x="41" y="15"/>
                    <a:pt x="41" y="15"/>
                    <a:pt x="41" y="15"/>
                  </a:cubicBezTo>
                  <a:cubicBezTo>
                    <a:pt x="41" y="3"/>
                    <a:pt x="41" y="3"/>
                    <a:pt x="41" y="3"/>
                  </a:cubicBezTo>
                  <a:cubicBezTo>
                    <a:pt x="29" y="3"/>
                    <a:pt x="29" y="3"/>
                    <a:pt x="29" y="3"/>
                  </a:cubicBezTo>
                  <a:cubicBezTo>
                    <a:pt x="29" y="15"/>
                    <a:pt x="29" y="15"/>
                    <a:pt x="29" y="15"/>
                  </a:cubicBezTo>
                  <a:cubicBezTo>
                    <a:pt x="18" y="15"/>
                    <a:pt x="18" y="15"/>
                    <a:pt x="18" y="15"/>
                  </a:cubicBezTo>
                  <a:cubicBezTo>
                    <a:pt x="18" y="3"/>
                    <a:pt x="18" y="3"/>
                    <a:pt x="18" y="3"/>
                  </a:cubicBezTo>
                  <a:cubicBezTo>
                    <a:pt x="6" y="3"/>
                    <a:pt x="6" y="3"/>
                    <a:pt x="6" y="3"/>
                  </a:cubicBezTo>
                  <a:cubicBezTo>
                    <a:pt x="6" y="15"/>
                    <a:pt x="6" y="15"/>
                    <a:pt x="6" y="15"/>
                  </a:cubicBezTo>
                  <a:cubicBezTo>
                    <a:pt x="4" y="15"/>
                    <a:pt x="4" y="15"/>
                    <a:pt x="4" y="15"/>
                  </a:cubicBezTo>
                  <a:cubicBezTo>
                    <a:pt x="2" y="15"/>
                    <a:pt x="0" y="16"/>
                    <a:pt x="0" y="18"/>
                  </a:cubicBezTo>
                  <a:cubicBezTo>
                    <a:pt x="0" y="44"/>
                    <a:pt x="0" y="44"/>
                    <a:pt x="0" y="44"/>
                  </a:cubicBezTo>
                  <a:cubicBezTo>
                    <a:pt x="0" y="45"/>
                    <a:pt x="2" y="47"/>
                    <a:pt x="4" y="47"/>
                  </a:cubicBezTo>
                  <a:cubicBezTo>
                    <a:pt x="17" y="47"/>
                    <a:pt x="17" y="47"/>
                    <a:pt x="17" y="47"/>
                  </a:cubicBezTo>
                  <a:cubicBezTo>
                    <a:pt x="19" y="47"/>
                    <a:pt x="21" y="45"/>
                    <a:pt x="21" y="44"/>
                  </a:cubicBezTo>
                  <a:cubicBezTo>
                    <a:pt x="21" y="27"/>
                    <a:pt x="21" y="27"/>
                    <a:pt x="21" y="27"/>
                  </a:cubicBezTo>
                  <a:cubicBezTo>
                    <a:pt x="26" y="27"/>
                    <a:pt x="26" y="27"/>
                    <a:pt x="26" y="27"/>
                  </a:cubicBezTo>
                  <a:cubicBezTo>
                    <a:pt x="26" y="44"/>
                    <a:pt x="26" y="44"/>
                    <a:pt x="26" y="44"/>
                  </a:cubicBezTo>
                  <a:cubicBezTo>
                    <a:pt x="26" y="45"/>
                    <a:pt x="28" y="47"/>
                    <a:pt x="30" y="47"/>
                  </a:cubicBezTo>
                  <a:cubicBezTo>
                    <a:pt x="43" y="47"/>
                    <a:pt x="43" y="47"/>
                    <a:pt x="43" y="47"/>
                  </a:cubicBezTo>
                  <a:cubicBezTo>
                    <a:pt x="45" y="47"/>
                    <a:pt x="47" y="45"/>
                    <a:pt x="47" y="44"/>
                  </a:cubicBezTo>
                  <a:cubicBezTo>
                    <a:pt x="47" y="18"/>
                    <a:pt x="47" y="18"/>
                    <a:pt x="47" y="18"/>
                  </a:cubicBezTo>
                  <a:cubicBezTo>
                    <a:pt x="47" y="16"/>
                    <a:pt x="45" y="15"/>
                    <a:pt x="43" y="15"/>
                  </a:cubicBezTo>
                  <a:close/>
                  <a:moveTo>
                    <a:pt x="16" y="44"/>
                  </a:moveTo>
                  <a:cubicBezTo>
                    <a:pt x="5" y="44"/>
                    <a:pt x="5" y="44"/>
                    <a:pt x="5" y="44"/>
                  </a:cubicBezTo>
                  <a:cubicBezTo>
                    <a:pt x="4" y="44"/>
                    <a:pt x="3" y="43"/>
                    <a:pt x="3" y="42"/>
                  </a:cubicBezTo>
                  <a:cubicBezTo>
                    <a:pt x="3" y="42"/>
                    <a:pt x="4" y="41"/>
                    <a:pt x="5" y="41"/>
                  </a:cubicBezTo>
                  <a:cubicBezTo>
                    <a:pt x="16" y="41"/>
                    <a:pt x="16" y="41"/>
                    <a:pt x="16" y="41"/>
                  </a:cubicBezTo>
                  <a:cubicBezTo>
                    <a:pt x="17" y="41"/>
                    <a:pt x="18" y="42"/>
                    <a:pt x="18" y="42"/>
                  </a:cubicBezTo>
                  <a:cubicBezTo>
                    <a:pt x="18" y="43"/>
                    <a:pt x="17" y="44"/>
                    <a:pt x="16" y="44"/>
                  </a:cubicBezTo>
                  <a:close/>
                  <a:moveTo>
                    <a:pt x="25" y="24"/>
                  </a:moveTo>
                  <a:cubicBezTo>
                    <a:pt x="22" y="24"/>
                    <a:pt x="22" y="24"/>
                    <a:pt x="22" y="24"/>
                  </a:cubicBezTo>
                  <a:cubicBezTo>
                    <a:pt x="21" y="24"/>
                    <a:pt x="21" y="23"/>
                    <a:pt x="21" y="22"/>
                  </a:cubicBezTo>
                  <a:cubicBezTo>
                    <a:pt x="21" y="21"/>
                    <a:pt x="21" y="21"/>
                    <a:pt x="22" y="21"/>
                  </a:cubicBezTo>
                  <a:cubicBezTo>
                    <a:pt x="25" y="21"/>
                    <a:pt x="25" y="21"/>
                    <a:pt x="25" y="21"/>
                  </a:cubicBezTo>
                  <a:cubicBezTo>
                    <a:pt x="26" y="21"/>
                    <a:pt x="26" y="21"/>
                    <a:pt x="26" y="22"/>
                  </a:cubicBezTo>
                  <a:cubicBezTo>
                    <a:pt x="26" y="23"/>
                    <a:pt x="26" y="24"/>
                    <a:pt x="25" y="24"/>
                  </a:cubicBezTo>
                  <a:close/>
                  <a:moveTo>
                    <a:pt x="42" y="44"/>
                  </a:moveTo>
                  <a:cubicBezTo>
                    <a:pt x="31" y="44"/>
                    <a:pt x="31" y="44"/>
                    <a:pt x="31" y="44"/>
                  </a:cubicBezTo>
                  <a:cubicBezTo>
                    <a:pt x="30" y="44"/>
                    <a:pt x="29" y="43"/>
                    <a:pt x="29" y="42"/>
                  </a:cubicBezTo>
                  <a:cubicBezTo>
                    <a:pt x="29" y="42"/>
                    <a:pt x="30" y="41"/>
                    <a:pt x="31" y="41"/>
                  </a:cubicBezTo>
                  <a:cubicBezTo>
                    <a:pt x="42" y="41"/>
                    <a:pt x="42" y="41"/>
                    <a:pt x="42" y="41"/>
                  </a:cubicBezTo>
                  <a:cubicBezTo>
                    <a:pt x="43" y="41"/>
                    <a:pt x="44" y="42"/>
                    <a:pt x="44" y="42"/>
                  </a:cubicBezTo>
                  <a:cubicBezTo>
                    <a:pt x="44" y="43"/>
                    <a:pt x="43" y="44"/>
                    <a:pt x="42" y="44"/>
                  </a:cubicBezTo>
                  <a:close/>
                </a:path>
              </a:pathLst>
            </a:custGeom>
            <a:solidFill>
              <a:srgbClr val="FFFFFF">
                <a:alpha val="50195"/>
              </a:srgbClr>
            </a:solidFill>
            <a:ln w="25400">
              <a:noFill/>
            </a:ln>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41" name="Freeform 165">
              <a:extLst>
                <a:ext uri="{FF2B5EF4-FFF2-40B4-BE49-F238E27FC236}">
                  <a16:creationId xmlns:a16="http://schemas.microsoft.com/office/drawing/2014/main" id="{BEEF2819-34B9-4854-A9C1-CEDB1AD3E20D}"/>
                </a:ext>
              </a:extLst>
            </p:cNvPr>
            <p:cNvSpPr>
              <a:spLocks noEditPoints="1"/>
            </p:cNvSpPr>
            <p:nvPr/>
          </p:nvSpPr>
          <p:spPr bwMode="auto">
            <a:xfrm>
              <a:off x="8343573" y="2682238"/>
              <a:ext cx="177634" cy="199655"/>
            </a:xfrm>
            <a:custGeom>
              <a:avLst/>
              <a:gdLst>
                <a:gd name="T0" fmla="*/ 58 w 74"/>
                <a:gd name="T1" fmla="*/ 25 h 83"/>
                <a:gd name="T2" fmla="*/ 62 w 74"/>
                <a:gd name="T3" fmla="*/ 22 h 83"/>
                <a:gd name="T4" fmla="*/ 68 w 74"/>
                <a:gd name="T5" fmla="*/ 12 h 83"/>
                <a:gd name="T6" fmla="*/ 65 w 74"/>
                <a:gd name="T7" fmla="*/ 3 h 83"/>
                <a:gd name="T8" fmla="*/ 58 w 74"/>
                <a:gd name="T9" fmla="*/ 0 h 83"/>
                <a:gd name="T10" fmla="*/ 46 w 74"/>
                <a:gd name="T11" fmla="*/ 5 h 83"/>
                <a:gd name="T12" fmla="*/ 36 w 74"/>
                <a:gd name="T13" fmla="*/ 24 h 83"/>
                <a:gd name="T14" fmla="*/ 27 w 74"/>
                <a:gd name="T15" fmla="*/ 6 h 83"/>
                <a:gd name="T16" fmla="*/ 18 w 74"/>
                <a:gd name="T17" fmla="*/ 2 h 83"/>
                <a:gd name="T18" fmla="*/ 11 w 74"/>
                <a:gd name="T19" fmla="*/ 5 h 83"/>
                <a:gd name="T20" fmla="*/ 12 w 74"/>
                <a:gd name="T21" fmla="*/ 21 h 83"/>
                <a:gd name="T22" fmla="*/ 18 w 74"/>
                <a:gd name="T23" fmla="*/ 25 h 83"/>
                <a:gd name="T24" fmla="*/ 0 w 74"/>
                <a:gd name="T25" fmla="*/ 25 h 83"/>
                <a:gd name="T26" fmla="*/ 0 w 74"/>
                <a:gd name="T27" fmla="*/ 46 h 83"/>
                <a:gd name="T28" fmla="*/ 5 w 74"/>
                <a:gd name="T29" fmla="*/ 46 h 83"/>
                <a:gd name="T30" fmla="*/ 5 w 74"/>
                <a:gd name="T31" fmla="*/ 83 h 83"/>
                <a:gd name="T32" fmla="*/ 68 w 74"/>
                <a:gd name="T33" fmla="*/ 83 h 83"/>
                <a:gd name="T34" fmla="*/ 68 w 74"/>
                <a:gd name="T35" fmla="*/ 46 h 83"/>
                <a:gd name="T36" fmla="*/ 74 w 74"/>
                <a:gd name="T37" fmla="*/ 46 h 83"/>
                <a:gd name="T38" fmla="*/ 74 w 74"/>
                <a:gd name="T39" fmla="*/ 25 h 83"/>
                <a:gd name="T40" fmla="*/ 58 w 74"/>
                <a:gd name="T41" fmla="*/ 25 h 83"/>
                <a:gd name="T42" fmla="*/ 50 w 74"/>
                <a:gd name="T43" fmla="*/ 9 h 83"/>
                <a:gd name="T44" fmla="*/ 58 w 74"/>
                <a:gd name="T45" fmla="*/ 6 h 83"/>
                <a:gd name="T46" fmla="*/ 61 w 74"/>
                <a:gd name="T47" fmla="*/ 7 h 83"/>
                <a:gd name="T48" fmla="*/ 58 w 74"/>
                <a:gd name="T49" fmla="*/ 17 h 83"/>
                <a:gd name="T50" fmla="*/ 46 w 74"/>
                <a:gd name="T51" fmla="*/ 25 h 83"/>
                <a:gd name="T52" fmla="*/ 41 w 74"/>
                <a:gd name="T53" fmla="*/ 25 h 83"/>
                <a:gd name="T54" fmla="*/ 50 w 74"/>
                <a:gd name="T55" fmla="*/ 9 h 83"/>
                <a:gd name="T56" fmla="*/ 14 w 74"/>
                <a:gd name="T57" fmla="*/ 12 h 83"/>
                <a:gd name="T58" fmla="*/ 15 w 74"/>
                <a:gd name="T59" fmla="*/ 9 h 83"/>
                <a:gd name="T60" fmla="*/ 18 w 74"/>
                <a:gd name="T61" fmla="*/ 8 h 83"/>
                <a:gd name="T62" fmla="*/ 18 w 74"/>
                <a:gd name="T63" fmla="*/ 8 h 83"/>
                <a:gd name="T64" fmla="*/ 23 w 74"/>
                <a:gd name="T65" fmla="*/ 10 h 83"/>
                <a:gd name="T66" fmla="*/ 29 w 74"/>
                <a:gd name="T67" fmla="*/ 23 h 83"/>
                <a:gd name="T68" fmla="*/ 29 w 74"/>
                <a:gd name="T69" fmla="*/ 23 h 83"/>
                <a:gd name="T70" fmla="*/ 29 w 74"/>
                <a:gd name="T71" fmla="*/ 23 h 83"/>
                <a:gd name="T72" fmla="*/ 16 w 74"/>
                <a:gd name="T73" fmla="*/ 17 h 83"/>
                <a:gd name="T74" fmla="*/ 14 w 74"/>
                <a:gd name="T75" fmla="*/ 12 h 83"/>
                <a:gd name="T76" fmla="*/ 32 w 74"/>
                <a:gd name="T77" fmla="*/ 78 h 83"/>
                <a:gd name="T78" fmla="*/ 11 w 74"/>
                <a:gd name="T79" fmla="*/ 78 h 83"/>
                <a:gd name="T80" fmla="*/ 11 w 74"/>
                <a:gd name="T81" fmla="*/ 44 h 83"/>
                <a:gd name="T82" fmla="*/ 32 w 74"/>
                <a:gd name="T83" fmla="*/ 44 h 83"/>
                <a:gd name="T84" fmla="*/ 32 w 74"/>
                <a:gd name="T85" fmla="*/ 78 h 83"/>
                <a:gd name="T86" fmla="*/ 32 w 74"/>
                <a:gd name="T87" fmla="*/ 41 h 83"/>
                <a:gd name="T88" fmla="*/ 5 w 74"/>
                <a:gd name="T89" fmla="*/ 41 h 83"/>
                <a:gd name="T90" fmla="*/ 5 w 74"/>
                <a:gd name="T91" fmla="*/ 30 h 83"/>
                <a:gd name="T92" fmla="*/ 32 w 74"/>
                <a:gd name="T93" fmla="*/ 30 h 83"/>
                <a:gd name="T94" fmla="*/ 32 w 74"/>
                <a:gd name="T95" fmla="*/ 41 h 83"/>
                <a:gd name="T96" fmla="*/ 63 w 74"/>
                <a:gd name="T97" fmla="*/ 78 h 83"/>
                <a:gd name="T98" fmla="*/ 42 w 74"/>
                <a:gd name="T99" fmla="*/ 78 h 83"/>
                <a:gd name="T100" fmla="*/ 42 w 74"/>
                <a:gd name="T101" fmla="*/ 44 h 83"/>
                <a:gd name="T102" fmla="*/ 63 w 74"/>
                <a:gd name="T103" fmla="*/ 44 h 83"/>
                <a:gd name="T104" fmla="*/ 63 w 74"/>
                <a:gd name="T105" fmla="*/ 78 h 83"/>
                <a:gd name="T106" fmla="*/ 68 w 74"/>
                <a:gd name="T107" fmla="*/ 41 h 83"/>
                <a:gd name="T108" fmla="*/ 42 w 74"/>
                <a:gd name="T109" fmla="*/ 41 h 83"/>
                <a:gd name="T110" fmla="*/ 42 w 74"/>
                <a:gd name="T111" fmla="*/ 30 h 83"/>
                <a:gd name="T112" fmla="*/ 68 w 74"/>
                <a:gd name="T113" fmla="*/ 30 h 83"/>
                <a:gd name="T114" fmla="*/ 68 w 74"/>
                <a:gd name="T11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4" h="83">
                  <a:moveTo>
                    <a:pt x="58" y="25"/>
                  </a:moveTo>
                  <a:cubicBezTo>
                    <a:pt x="60" y="24"/>
                    <a:pt x="61" y="23"/>
                    <a:pt x="62" y="22"/>
                  </a:cubicBezTo>
                  <a:cubicBezTo>
                    <a:pt x="65" y="19"/>
                    <a:pt x="67" y="15"/>
                    <a:pt x="68" y="12"/>
                  </a:cubicBezTo>
                  <a:cubicBezTo>
                    <a:pt x="68" y="8"/>
                    <a:pt x="67" y="5"/>
                    <a:pt x="65" y="3"/>
                  </a:cubicBezTo>
                  <a:cubicBezTo>
                    <a:pt x="63" y="1"/>
                    <a:pt x="61" y="0"/>
                    <a:pt x="58" y="0"/>
                  </a:cubicBezTo>
                  <a:cubicBezTo>
                    <a:pt x="54" y="0"/>
                    <a:pt x="49" y="2"/>
                    <a:pt x="46" y="5"/>
                  </a:cubicBezTo>
                  <a:cubicBezTo>
                    <a:pt x="41" y="11"/>
                    <a:pt x="37" y="18"/>
                    <a:pt x="36" y="24"/>
                  </a:cubicBezTo>
                  <a:cubicBezTo>
                    <a:pt x="34" y="18"/>
                    <a:pt x="32" y="11"/>
                    <a:pt x="27" y="6"/>
                  </a:cubicBezTo>
                  <a:cubicBezTo>
                    <a:pt x="24" y="3"/>
                    <a:pt x="21" y="2"/>
                    <a:pt x="18" y="2"/>
                  </a:cubicBezTo>
                  <a:cubicBezTo>
                    <a:pt x="15" y="2"/>
                    <a:pt x="13" y="3"/>
                    <a:pt x="11" y="5"/>
                  </a:cubicBezTo>
                  <a:cubicBezTo>
                    <a:pt x="7" y="9"/>
                    <a:pt x="7" y="16"/>
                    <a:pt x="12" y="21"/>
                  </a:cubicBezTo>
                  <a:cubicBezTo>
                    <a:pt x="14" y="22"/>
                    <a:pt x="16" y="24"/>
                    <a:pt x="18" y="25"/>
                  </a:cubicBezTo>
                  <a:cubicBezTo>
                    <a:pt x="0" y="25"/>
                    <a:pt x="0" y="25"/>
                    <a:pt x="0" y="25"/>
                  </a:cubicBezTo>
                  <a:cubicBezTo>
                    <a:pt x="0" y="46"/>
                    <a:pt x="0" y="46"/>
                    <a:pt x="0" y="46"/>
                  </a:cubicBezTo>
                  <a:cubicBezTo>
                    <a:pt x="5" y="46"/>
                    <a:pt x="5" y="46"/>
                    <a:pt x="5" y="46"/>
                  </a:cubicBezTo>
                  <a:cubicBezTo>
                    <a:pt x="5" y="83"/>
                    <a:pt x="5" y="83"/>
                    <a:pt x="5" y="83"/>
                  </a:cubicBezTo>
                  <a:cubicBezTo>
                    <a:pt x="68" y="83"/>
                    <a:pt x="68" y="83"/>
                    <a:pt x="68" y="83"/>
                  </a:cubicBezTo>
                  <a:cubicBezTo>
                    <a:pt x="68" y="46"/>
                    <a:pt x="68" y="46"/>
                    <a:pt x="68" y="46"/>
                  </a:cubicBezTo>
                  <a:cubicBezTo>
                    <a:pt x="74" y="46"/>
                    <a:pt x="74" y="46"/>
                    <a:pt x="74" y="46"/>
                  </a:cubicBezTo>
                  <a:cubicBezTo>
                    <a:pt x="74" y="25"/>
                    <a:pt x="74" y="25"/>
                    <a:pt x="74" y="25"/>
                  </a:cubicBezTo>
                  <a:lnTo>
                    <a:pt x="58" y="25"/>
                  </a:lnTo>
                  <a:close/>
                  <a:moveTo>
                    <a:pt x="50" y="9"/>
                  </a:moveTo>
                  <a:cubicBezTo>
                    <a:pt x="52" y="7"/>
                    <a:pt x="55" y="6"/>
                    <a:pt x="58" y="6"/>
                  </a:cubicBezTo>
                  <a:cubicBezTo>
                    <a:pt x="59" y="6"/>
                    <a:pt x="60" y="6"/>
                    <a:pt x="61" y="7"/>
                  </a:cubicBezTo>
                  <a:cubicBezTo>
                    <a:pt x="63" y="9"/>
                    <a:pt x="62" y="14"/>
                    <a:pt x="58" y="17"/>
                  </a:cubicBezTo>
                  <a:cubicBezTo>
                    <a:pt x="55" y="21"/>
                    <a:pt x="50" y="23"/>
                    <a:pt x="46" y="25"/>
                  </a:cubicBezTo>
                  <a:cubicBezTo>
                    <a:pt x="41" y="25"/>
                    <a:pt x="41" y="25"/>
                    <a:pt x="41" y="25"/>
                  </a:cubicBezTo>
                  <a:cubicBezTo>
                    <a:pt x="43" y="20"/>
                    <a:pt x="46" y="14"/>
                    <a:pt x="50" y="9"/>
                  </a:cubicBezTo>
                  <a:close/>
                  <a:moveTo>
                    <a:pt x="14" y="12"/>
                  </a:moveTo>
                  <a:cubicBezTo>
                    <a:pt x="14" y="11"/>
                    <a:pt x="14" y="10"/>
                    <a:pt x="15" y="9"/>
                  </a:cubicBezTo>
                  <a:cubicBezTo>
                    <a:pt x="16" y="8"/>
                    <a:pt x="17" y="8"/>
                    <a:pt x="18" y="8"/>
                  </a:cubicBezTo>
                  <a:cubicBezTo>
                    <a:pt x="18" y="8"/>
                    <a:pt x="18" y="8"/>
                    <a:pt x="18" y="8"/>
                  </a:cubicBezTo>
                  <a:cubicBezTo>
                    <a:pt x="19" y="8"/>
                    <a:pt x="21" y="9"/>
                    <a:pt x="23" y="10"/>
                  </a:cubicBezTo>
                  <a:cubicBezTo>
                    <a:pt x="25" y="13"/>
                    <a:pt x="28" y="17"/>
                    <a:pt x="29" y="23"/>
                  </a:cubicBezTo>
                  <a:cubicBezTo>
                    <a:pt x="29" y="23"/>
                    <a:pt x="29" y="23"/>
                    <a:pt x="29" y="23"/>
                  </a:cubicBezTo>
                  <a:cubicBezTo>
                    <a:pt x="29" y="23"/>
                    <a:pt x="29" y="23"/>
                    <a:pt x="29" y="23"/>
                  </a:cubicBezTo>
                  <a:cubicBezTo>
                    <a:pt x="23" y="22"/>
                    <a:pt x="19" y="19"/>
                    <a:pt x="16" y="17"/>
                  </a:cubicBezTo>
                  <a:cubicBezTo>
                    <a:pt x="15" y="15"/>
                    <a:pt x="14" y="14"/>
                    <a:pt x="14" y="12"/>
                  </a:cubicBezTo>
                  <a:close/>
                  <a:moveTo>
                    <a:pt x="32" y="78"/>
                  </a:moveTo>
                  <a:cubicBezTo>
                    <a:pt x="11" y="78"/>
                    <a:pt x="11" y="78"/>
                    <a:pt x="11" y="78"/>
                  </a:cubicBezTo>
                  <a:cubicBezTo>
                    <a:pt x="11" y="44"/>
                    <a:pt x="11" y="44"/>
                    <a:pt x="11" y="44"/>
                  </a:cubicBezTo>
                  <a:cubicBezTo>
                    <a:pt x="32" y="44"/>
                    <a:pt x="32" y="44"/>
                    <a:pt x="32" y="44"/>
                  </a:cubicBezTo>
                  <a:lnTo>
                    <a:pt x="32" y="78"/>
                  </a:lnTo>
                  <a:close/>
                  <a:moveTo>
                    <a:pt x="32" y="41"/>
                  </a:moveTo>
                  <a:cubicBezTo>
                    <a:pt x="5" y="41"/>
                    <a:pt x="5" y="41"/>
                    <a:pt x="5" y="41"/>
                  </a:cubicBezTo>
                  <a:cubicBezTo>
                    <a:pt x="5" y="30"/>
                    <a:pt x="5" y="30"/>
                    <a:pt x="5" y="30"/>
                  </a:cubicBezTo>
                  <a:cubicBezTo>
                    <a:pt x="32" y="30"/>
                    <a:pt x="32" y="30"/>
                    <a:pt x="32" y="30"/>
                  </a:cubicBezTo>
                  <a:lnTo>
                    <a:pt x="32" y="41"/>
                  </a:lnTo>
                  <a:close/>
                  <a:moveTo>
                    <a:pt x="63" y="78"/>
                  </a:moveTo>
                  <a:cubicBezTo>
                    <a:pt x="42" y="78"/>
                    <a:pt x="42" y="78"/>
                    <a:pt x="42" y="78"/>
                  </a:cubicBezTo>
                  <a:cubicBezTo>
                    <a:pt x="42" y="44"/>
                    <a:pt x="42" y="44"/>
                    <a:pt x="42" y="44"/>
                  </a:cubicBezTo>
                  <a:cubicBezTo>
                    <a:pt x="63" y="44"/>
                    <a:pt x="63" y="44"/>
                    <a:pt x="63" y="44"/>
                  </a:cubicBezTo>
                  <a:lnTo>
                    <a:pt x="63" y="78"/>
                  </a:lnTo>
                  <a:close/>
                  <a:moveTo>
                    <a:pt x="68" y="41"/>
                  </a:moveTo>
                  <a:cubicBezTo>
                    <a:pt x="42" y="41"/>
                    <a:pt x="42" y="41"/>
                    <a:pt x="42" y="41"/>
                  </a:cubicBezTo>
                  <a:cubicBezTo>
                    <a:pt x="42" y="30"/>
                    <a:pt x="42" y="30"/>
                    <a:pt x="42" y="30"/>
                  </a:cubicBezTo>
                  <a:cubicBezTo>
                    <a:pt x="68" y="30"/>
                    <a:pt x="68" y="30"/>
                    <a:pt x="68" y="30"/>
                  </a:cubicBezTo>
                  <a:lnTo>
                    <a:pt x="68" y="41"/>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42" name="Freeform 170">
              <a:extLst>
                <a:ext uri="{FF2B5EF4-FFF2-40B4-BE49-F238E27FC236}">
                  <a16:creationId xmlns:a16="http://schemas.microsoft.com/office/drawing/2014/main" id="{29D7A09C-9997-4054-96E0-0B9699E6A12E}"/>
                </a:ext>
              </a:extLst>
            </p:cNvPr>
            <p:cNvSpPr>
              <a:spLocks noEditPoints="1"/>
            </p:cNvSpPr>
            <p:nvPr/>
          </p:nvSpPr>
          <p:spPr bwMode="auto">
            <a:xfrm>
              <a:off x="8262830" y="2246227"/>
              <a:ext cx="227549" cy="198187"/>
            </a:xfrm>
            <a:custGeom>
              <a:avLst/>
              <a:gdLst>
                <a:gd name="T0" fmla="*/ 95 w 95"/>
                <a:gd name="T1" fmla="*/ 34 h 83"/>
                <a:gd name="T2" fmla="*/ 83 w 95"/>
                <a:gd name="T3" fmla="*/ 0 h 83"/>
                <a:gd name="T4" fmla="*/ 83 w 95"/>
                <a:gd name="T5" fmla="*/ 0 h 83"/>
                <a:gd name="T6" fmla="*/ 75 w 95"/>
                <a:gd name="T7" fmla="*/ 0 h 83"/>
                <a:gd name="T8" fmla="*/ 31 w 95"/>
                <a:gd name="T9" fmla="*/ 19 h 83"/>
                <a:gd name="T10" fmla="*/ 30 w 95"/>
                <a:gd name="T11" fmla="*/ 34 h 83"/>
                <a:gd name="T12" fmla="*/ 31 w 95"/>
                <a:gd name="T13" fmla="*/ 49 h 83"/>
                <a:gd name="T14" fmla="*/ 75 w 95"/>
                <a:gd name="T15" fmla="*/ 68 h 83"/>
                <a:gd name="T16" fmla="*/ 83 w 95"/>
                <a:gd name="T17" fmla="*/ 68 h 83"/>
                <a:gd name="T18" fmla="*/ 83 w 95"/>
                <a:gd name="T19" fmla="*/ 68 h 83"/>
                <a:gd name="T20" fmla="*/ 95 w 95"/>
                <a:gd name="T21" fmla="*/ 34 h 83"/>
                <a:gd name="T22" fmla="*/ 80 w 95"/>
                <a:gd name="T23" fmla="*/ 63 h 83"/>
                <a:gd name="T24" fmla="*/ 78 w 95"/>
                <a:gd name="T25" fmla="*/ 61 h 83"/>
                <a:gd name="T26" fmla="*/ 75 w 95"/>
                <a:gd name="T27" fmla="*/ 55 h 83"/>
                <a:gd name="T28" fmla="*/ 71 w 95"/>
                <a:gd name="T29" fmla="*/ 34 h 83"/>
                <a:gd name="T30" fmla="*/ 75 w 95"/>
                <a:gd name="T31" fmla="*/ 13 h 83"/>
                <a:gd name="T32" fmla="*/ 78 w 95"/>
                <a:gd name="T33" fmla="*/ 7 h 83"/>
                <a:gd name="T34" fmla="*/ 80 w 95"/>
                <a:gd name="T35" fmla="*/ 5 h 83"/>
                <a:gd name="T36" fmla="*/ 83 w 95"/>
                <a:gd name="T37" fmla="*/ 7 h 83"/>
                <a:gd name="T38" fmla="*/ 86 w 95"/>
                <a:gd name="T39" fmla="*/ 13 h 83"/>
                <a:gd name="T40" fmla="*/ 89 w 95"/>
                <a:gd name="T41" fmla="*/ 34 h 83"/>
                <a:gd name="T42" fmla="*/ 86 w 95"/>
                <a:gd name="T43" fmla="*/ 55 h 83"/>
                <a:gd name="T44" fmla="*/ 83 w 95"/>
                <a:gd name="T45" fmla="*/ 61 h 83"/>
                <a:gd name="T46" fmla="*/ 80 w 95"/>
                <a:gd name="T47" fmla="*/ 63 h 83"/>
                <a:gd name="T48" fmla="*/ 24 w 95"/>
                <a:gd name="T49" fmla="*/ 34 h 83"/>
                <a:gd name="T50" fmla="*/ 25 w 95"/>
                <a:gd name="T51" fmla="*/ 20 h 83"/>
                <a:gd name="T52" fmla="*/ 12 w 95"/>
                <a:gd name="T53" fmla="*/ 21 h 83"/>
                <a:gd name="T54" fmla="*/ 5 w 95"/>
                <a:gd name="T55" fmla="*/ 21 h 83"/>
                <a:gd name="T56" fmla="*/ 0 w 95"/>
                <a:gd name="T57" fmla="*/ 30 h 83"/>
                <a:gd name="T58" fmla="*/ 0 w 95"/>
                <a:gd name="T59" fmla="*/ 38 h 83"/>
                <a:gd name="T60" fmla="*/ 5 w 95"/>
                <a:gd name="T61" fmla="*/ 47 h 83"/>
                <a:gd name="T62" fmla="*/ 12 w 95"/>
                <a:gd name="T63" fmla="*/ 47 h 83"/>
                <a:gd name="T64" fmla="*/ 25 w 95"/>
                <a:gd name="T65" fmla="*/ 48 h 83"/>
                <a:gd name="T66" fmla="*/ 24 w 95"/>
                <a:gd name="T67" fmla="*/ 34 h 83"/>
                <a:gd name="T68" fmla="*/ 34 w 95"/>
                <a:gd name="T69" fmla="*/ 54 h 83"/>
                <a:gd name="T70" fmla="*/ 23 w 95"/>
                <a:gd name="T71" fmla="*/ 51 h 83"/>
                <a:gd name="T72" fmla="*/ 30 w 95"/>
                <a:gd name="T73" fmla="*/ 81 h 83"/>
                <a:gd name="T74" fmla="*/ 34 w 95"/>
                <a:gd name="T75" fmla="*/ 83 h 83"/>
                <a:gd name="T76" fmla="*/ 44 w 95"/>
                <a:gd name="T77" fmla="*/ 78 h 83"/>
                <a:gd name="T78" fmla="*/ 46 w 95"/>
                <a:gd name="T79" fmla="*/ 75 h 83"/>
                <a:gd name="T80" fmla="*/ 34 w 95"/>
                <a:gd name="T81" fmla="*/ 54 h 83"/>
                <a:gd name="T82" fmla="*/ 80 w 95"/>
                <a:gd name="T83" fmla="*/ 45 h 83"/>
                <a:gd name="T84" fmla="*/ 79 w 95"/>
                <a:gd name="T85" fmla="*/ 45 h 83"/>
                <a:gd name="T86" fmla="*/ 78 w 95"/>
                <a:gd name="T87" fmla="*/ 42 h 83"/>
                <a:gd name="T88" fmla="*/ 77 w 95"/>
                <a:gd name="T89" fmla="*/ 34 h 83"/>
                <a:gd name="T90" fmla="*/ 78 w 95"/>
                <a:gd name="T91" fmla="*/ 26 h 83"/>
                <a:gd name="T92" fmla="*/ 79 w 95"/>
                <a:gd name="T93" fmla="*/ 24 h 83"/>
                <a:gd name="T94" fmla="*/ 80 w 95"/>
                <a:gd name="T95" fmla="*/ 23 h 83"/>
                <a:gd name="T96" fmla="*/ 81 w 95"/>
                <a:gd name="T97" fmla="*/ 24 h 83"/>
                <a:gd name="T98" fmla="*/ 82 w 95"/>
                <a:gd name="T99" fmla="*/ 26 h 83"/>
                <a:gd name="T100" fmla="*/ 84 w 95"/>
                <a:gd name="T101" fmla="*/ 34 h 83"/>
                <a:gd name="T102" fmla="*/ 82 w 95"/>
                <a:gd name="T103" fmla="*/ 42 h 83"/>
                <a:gd name="T104" fmla="*/ 81 w 95"/>
                <a:gd name="T105" fmla="*/ 45 h 83"/>
                <a:gd name="T106" fmla="*/ 80 w 95"/>
                <a:gd name="T107" fmla="*/ 4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83">
                  <a:moveTo>
                    <a:pt x="95" y="34"/>
                  </a:moveTo>
                  <a:cubicBezTo>
                    <a:pt x="95" y="15"/>
                    <a:pt x="90" y="0"/>
                    <a:pt x="83" y="0"/>
                  </a:cubicBezTo>
                  <a:cubicBezTo>
                    <a:pt x="83" y="0"/>
                    <a:pt x="83" y="0"/>
                    <a:pt x="83" y="0"/>
                  </a:cubicBezTo>
                  <a:cubicBezTo>
                    <a:pt x="75" y="0"/>
                    <a:pt x="75" y="0"/>
                    <a:pt x="75" y="0"/>
                  </a:cubicBezTo>
                  <a:cubicBezTo>
                    <a:pt x="75" y="0"/>
                    <a:pt x="57" y="14"/>
                    <a:pt x="31" y="19"/>
                  </a:cubicBezTo>
                  <a:cubicBezTo>
                    <a:pt x="31" y="23"/>
                    <a:pt x="30" y="28"/>
                    <a:pt x="30" y="34"/>
                  </a:cubicBezTo>
                  <a:cubicBezTo>
                    <a:pt x="30" y="40"/>
                    <a:pt x="31" y="45"/>
                    <a:pt x="31" y="49"/>
                  </a:cubicBezTo>
                  <a:cubicBezTo>
                    <a:pt x="57" y="54"/>
                    <a:pt x="75" y="68"/>
                    <a:pt x="75" y="68"/>
                  </a:cubicBezTo>
                  <a:cubicBezTo>
                    <a:pt x="83" y="68"/>
                    <a:pt x="83" y="68"/>
                    <a:pt x="83" y="68"/>
                  </a:cubicBezTo>
                  <a:cubicBezTo>
                    <a:pt x="83" y="68"/>
                    <a:pt x="83" y="68"/>
                    <a:pt x="83" y="68"/>
                  </a:cubicBezTo>
                  <a:cubicBezTo>
                    <a:pt x="90" y="68"/>
                    <a:pt x="95" y="53"/>
                    <a:pt x="95" y="34"/>
                  </a:cubicBezTo>
                  <a:close/>
                  <a:moveTo>
                    <a:pt x="80" y="63"/>
                  </a:moveTo>
                  <a:cubicBezTo>
                    <a:pt x="79" y="63"/>
                    <a:pt x="78" y="62"/>
                    <a:pt x="78" y="61"/>
                  </a:cubicBezTo>
                  <a:cubicBezTo>
                    <a:pt x="77" y="60"/>
                    <a:pt x="76" y="58"/>
                    <a:pt x="75" y="55"/>
                  </a:cubicBezTo>
                  <a:cubicBezTo>
                    <a:pt x="73" y="50"/>
                    <a:pt x="71" y="42"/>
                    <a:pt x="71" y="34"/>
                  </a:cubicBezTo>
                  <a:cubicBezTo>
                    <a:pt x="71" y="26"/>
                    <a:pt x="73" y="18"/>
                    <a:pt x="75" y="13"/>
                  </a:cubicBezTo>
                  <a:cubicBezTo>
                    <a:pt x="76" y="10"/>
                    <a:pt x="77" y="8"/>
                    <a:pt x="78" y="7"/>
                  </a:cubicBezTo>
                  <a:cubicBezTo>
                    <a:pt x="78" y="6"/>
                    <a:pt x="79" y="5"/>
                    <a:pt x="80" y="5"/>
                  </a:cubicBezTo>
                  <a:cubicBezTo>
                    <a:pt x="81" y="5"/>
                    <a:pt x="82" y="6"/>
                    <a:pt x="83" y="7"/>
                  </a:cubicBezTo>
                  <a:cubicBezTo>
                    <a:pt x="84" y="8"/>
                    <a:pt x="85" y="10"/>
                    <a:pt x="86" y="13"/>
                  </a:cubicBezTo>
                  <a:cubicBezTo>
                    <a:pt x="88" y="18"/>
                    <a:pt x="89" y="26"/>
                    <a:pt x="89" y="34"/>
                  </a:cubicBezTo>
                  <a:cubicBezTo>
                    <a:pt x="89" y="42"/>
                    <a:pt x="88" y="50"/>
                    <a:pt x="86" y="55"/>
                  </a:cubicBezTo>
                  <a:cubicBezTo>
                    <a:pt x="85" y="58"/>
                    <a:pt x="84" y="60"/>
                    <a:pt x="83" y="61"/>
                  </a:cubicBezTo>
                  <a:cubicBezTo>
                    <a:pt x="82" y="62"/>
                    <a:pt x="81" y="63"/>
                    <a:pt x="80" y="63"/>
                  </a:cubicBezTo>
                  <a:close/>
                  <a:moveTo>
                    <a:pt x="24" y="34"/>
                  </a:moveTo>
                  <a:cubicBezTo>
                    <a:pt x="24" y="29"/>
                    <a:pt x="24" y="25"/>
                    <a:pt x="25" y="20"/>
                  </a:cubicBezTo>
                  <a:cubicBezTo>
                    <a:pt x="20" y="21"/>
                    <a:pt x="16" y="21"/>
                    <a:pt x="12" y="21"/>
                  </a:cubicBezTo>
                  <a:cubicBezTo>
                    <a:pt x="5" y="21"/>
                    <a:pt x="5" y="21"/>
                    <a:pt x="5" y="21"/>
                  </a:cubicBezTo>
                  <a:cubicBezTo>
                    <a:pt x="0" y="30"/>
                    <a:pt x="0" y="30"/>
                    <a:pt x="0" y="30"/>
                  </a:cubicBezTo>
                  <a:cubicBezTo>
                    <a:pt x="0" y="38"/>
                    <a:pt x="0" y="38"/>
                    <a:pt x="0" y="38"/>
                  </a:cubicBezTo>
                  <a:cubicBezTo>
                    <a:pt x="5" y="47"/>
                    <a:pt x="5" y="47"/>
                    <a:pt x="5" y="47"/>
                  </a:cubicBezTo>
                  <a:cubicBezTo>
                    <a:pt x="5" y="47"/>
                    <a:pt x="5" y="47"/>
                    <a:pt x="12" y="47"/>
                  </a:cubicBezTo>
                  <a:cubicBezTo>
                    <a:pt x="16" y="47"/>
                    <a:pt x="20" y="47"/>
                    <a:pt x="25" y="48"/>
                  </a:cubicBezTo>
                  <a:cubicBezTo>
                    <a:pt x="24" y="43"/>
                    <a:pt x="24" y="39"/>
                    <a:pt x="24" y="34"/>
                  </a:cubicBezTo>
                  <a:close/>
                  <a:moveTo>
                    <a:pt x="34" y="54"/>
                  </a:moveTo>
                  <a:cubicBezTo>
                    <a:pt x="23" y="51"/>
                    <a:pt x="23" y="51"/>
                    <a:pt x="23" y="51"/>
                  </a:cubicBezTo>
                  <a:cubicBezTo>
                    <a:pt x="30" y="81"/>
                    <a:pt x="30" y="81"/>
                    <a:pt x="30" y="81"/>
                  </a:cubicBezTo>
                  <a:cubicBezTo>
                    <a:pt x="31" y="83"/>
                    <a:pt x="32" y="83"/>
                    <a:pt x="34" y="83"/>
                  </a:cubicBezTo>
                  <a:cubicBezTo>
                    <a:pt x="44" y="78"/>
                    <a:pt x="44" y="78"/>
                    <a:pt x="44" y="78"/>
                  </a:cubicBezTo>
                  <a:cubicBezTo>
                    <a:pt x="46" y="78"/>
                    <a:pt x="47" y="76"/>
                    <a:pt x="46" y="75"/>
                  </a:cubicBezTo>
                  <a:lnTo>
                    <a:pt x="34" y="54"/>
                  </a:lnTo>
                  <a:close/>
                  <a:moveTo>
                    <a:pt x="80" y="45"/>
                  </a:moveTo>
                  <a:cubicBezTo>
                    <a:pt x="80" y="45"/>
                    <a:pt x="80" y="45"/>
                    <a:pt x="79" y="45"/>
                  </a:cubicBezTo>
                  <a:cubicBezTo>
                    <a:pt x="79" y="44"/>
                    <a:pt x="79" y="43"/>
                    <a:pt x="78" y="42"/>
                  </a:cubicBezTo>
                  <a:cubicBezTo>
                    <a:pt x="77" y="40"/>
                    <a:pt x="77" y="37"/>
                    <a:pt x="77" y="34"/>
                  </a:cubicBezTo>
                  <a:cubicBezTo>
                    <a:pt x="77" y="31"/>
                    <a:pt x="77" y="28"/>
                    <a:pt x="78" y="26"/>
                  </a:cubicBezTo>
                  <a:cubicBezTo>
                    <a:pt x="79" y="25"/>
                    <a:pt x="79" y="24"/>
                    <a:pt x="79" y="24"/>
                  </a:cubicBezTo>
                  <a:cubicBezTo>
                    <a:pt x="80" y="23"/>
                    <a:pt x="80" y="23"/>
                    <a:pt x="80" y="23"/>
                  </a:cubicBezTo>
                  <a:cubicBezTo>
                    <a:pt x="81" y="23"/>
                    <a:pt x="81" y="23"/>
                    <a:pt x="81" y="24"/>
                  </a:cubicBezTo>
                  <a:cubicBezTo>
                    <a:pt x="82" y="24"/>
                    <a:pt x="82" y="25"/>
                    <a:pt x="82" y="26"/>
                  </a:cubicBezTo>
                  <a:cubicBezTo>
                    <a:pt x="83" y="28"/>
                    <a:pt x="84" y="31"/>
                    <a:pt x="84" y="34"/>
                  </a:cubicBezTo>
                  <a:cubicBezTo>
                    <a:pt x="84" y="37"/>
                    <a:pt x="83" y="40"/>
                    <a:pt x="82" y="42"/>
                  </a:cubicBezTo>
                  <a:cubicBezTo>
                    <a:pt x="82" y="43"/>
                    <a:pt x="82" y="44"/>
                    <a:pt x="81" y="45"/>
                  </a:cubicBezTo>
                  <a:cubicBezTo>
                    <a:pt x="81" y="45"/>
                    <a:pt x="81" y="45"/>
                    <a:pt x="80" y="45"/>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43" name="Freeform 173">
              <a:extLst>
                <a:ext uri="{FF2B5EF4-FFF2-40B4-BE49-F238E27FC236}">
                  <a16:creationId xmlns:a16="http://schemas.microsoft.com/office/drawing/2014/main" id="{F3902C47-1A80-4C32-9A67-42FC84BF2C59}"/>
                </a:ext>
              </a:extLst>
            </p:cNvPr>
            <p:cNvSpPr/>
            <p:nvPr/>
          </p:nvSpPr>
          <p:spPr bwMode="auto">
            <a:xfrm>
              <a:off x="8013261" y="2550113"/>
              <a:ext cx="177634" cy="177634"/>
            </a:xfrm>
            <a:custGeom>
              <a:avLst/>
              <a:gdLst>
                <a:gd name="T0" fmla="*/ 60 w 121"/>
                <a:gd name="T1" fmla="*/ 121 h 121"/>
                <a:gd name="T2" fmla="*/ 121 w 121"/>
                <a:gd name="T3" fmla="*/ 61 h 121"/>
                <a:gd name="T4" fmla="*/ 83 w 121"/>
                <a:gd name="T5" fmla="*/ 61 h 121"/>
                <a:gd name="T6" fmla="*/ 83 w 121"/>
                <a:gd name="T7" fmla="*/ 0 h 121"/>
                <a:gd name="T8" fmla="*/ 37 w 121"/>
                <a:gd name="T9" fmla="*/ 0 h 121"/>
                <a:gd name="T10" fmla="*/ 37 w 121"/>
                <a:gd name="T11" fmla="*/ 61 h 121"/>
                <a:gd name="T12" fmla="*/ 0 w 121"/>
                <a:gd name="T13" fmla="*/ 61 h 121"/>
                <a:gd name="T14" fmla="*/ 60 w 121"/>
                <a:gd name="T15" fmla="*/ 121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21">
                  <a:moveTo>
                    <a:pt x="60" y="121"/>
                  </a:moveTo>
                  <a:lnTo>
                    <a:pt x="121" y="61"/>
                  </a:lnTo>
                  <a:lnTo>
                    <a:pt x="83" y="61"/>
                  </a:lnTo>
                  <a:lnTo>
                    <a:pt x="83" y="0"/>
                  </a:lnTo>
                  <a:lnTo>
                    <a:pt x="37" y="0"/>
                  </a:lnTo>
                  <a:lnTo>
                    <a:pt x="37" y="61"/>
                  </a:lnTo>
                  <a:lnTo>
                    <a:pt x="0" y="61"/>
                  </a:lnTo>
                  <a:lnTo>
                    <a:pt x="60" y="121"/>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44" name="Freeform 176">
              <a:extLst>
                <a:ext uri="{FF2B5EF4-FFF2-40B4-BE49-F238E27FC236}">
                  <a16:creationId xmlns:a16="http://schemas.microsoft.com/office/drawing/2014/main" id="{B09A527D-E04E-429E-B4AE-63453D3F1562}"/>
                </a:ext>
              </a:extLst>
            </p:cNvPr>
            <p:cNvSpPr>
              <a:spLocks noEditPoints="1"/>
            </p:cNvSpPr>
            <p:nvPr/>
          </p:nvSpPr>
          <p:spPr bwMode="auto">
            <a:xfrm>
              <a:off x="7616888" y="3699598"/>
              <a:ext cx="154146" cy="114508"/>
            </a:xfrm>
            <a:custGeom>
              <a:avLst/>
              <a:gdLst>
                <a:gd name="T0" fmla="*/ 56 w 64"/>
                <a:gd name="T1" fmla="*/ 8 h 48"/>
                <a:gd name="T2" fmla="*/ 56 w 64"/>
                <a:gd name="T3" fmla="*/ 0 h 48"/>
                <a:gd name="T4" fmla="*/ 0 w 64"/>
                <a:gd name="T5" fmla="*/ 0 h 48"/>
                <a:gd name="T6" fmla="*/ 0 w 64"/>
                <a:gd name="T7" fmla="*/ 44 h 48"/>
                <a:gd name="T8" fmla="*/ 4 w 64"/>
                <a:gd name="T9" fmla="*/ 48 h 48"/>
                <a:gd name="T10" fmla="*/ 58 w 64"/>
                <a:gd name="T11" fmla="*/ 48 h 48"/>
                <a:gd name="T12" fmla="*/ 64 w 64"/>
                <a:gd name="T13" fmla="*/ 42 h 48"/>
                <a:gd name="T14" fmla="*/ 64 w 64"/>
                <a:gd name="T15" fmla="*/ 8 h 48"/>
                <a:gd name="T16" fmla="*/ 56 w 64"/>
                <a:gd name="T17" fmla="*/ 8 h 48"/>
                <a:gd name="T18" fmla="*/ 52 w 64"/>
                <a:gd name="T19" fmla="*/ 44 h 48"/>
                <a:gd name="T20" fmla="*/ 4 w 64"/>
                <a:gd name="T21" fmla="*/ 44 h 48"/>
                <a:gd name="T22" fmla="*/ 4 w 64"/>
                <a:gd name="T23" fmla="*/ 4 h 48"/>
                <a:gd name="T24" fmla="*/ 52 w 64"/>
                <a:gd name="T25" fmla="*/ 4 h 48"/>
                <a:gd name="T26" fmla="*/ 52 w 64"/>
                <a:gd name="T27" fmla="*/ 44 h 48"/>
                <a:gd name="T28" fmla="*/ 8 w 64"/>
                <a:gd name="T29" fmla="*/ 12 h 48"/>
                <a:gd name="T30" fmla="*/ 48 w 64"/>
                <a:gd name="T31" fmla="*/ 12 h 48"/>
                <a:gd name="T32" fmla="*/ 48 w 64"/>
                <a:gd name="T33" fmla="*/ 16 h 48"/>
                <a:gd name="T34" fmla="*/ 8 w 64"/>
                <a:gd name="T35" fmla="*/ 16 h 48"/>
                <a:gd name="T36" fmla="*/ 8 w 64"/>
                <a:gd name="T37" fmla="*/ 12 h 48"/>
                <a:gd name="T38" fmla="*/ 32 w 64"/>
                <a:gd name="T39" fmla="*/ 20 h 48"/>
                <a:gd name="T40" fmla="*/ 48 w 64"/>
                <a:gd name="T41" fmla="*/ 20 h 48"/>
                <a:gd name="T42" fmla="*/ 48 w 64"/>
                <a:gd name="T43" fmla="*/ 24 h 48"/>
                <a:gd name="T44" fmla="*/ 32 w 64"/>
                <a:gd name="T45" fmla="*/ 24 h 48"/>
                <a:gd name="T46" fmla="*/ 32 w 64"/>
                <a:gd name="T47" fmla="*/ 20 h 48"/>
                <a:gd name="T48" fmla="*/ 32 w 64"/>
                <a:gd name="T49" fmla="*/ 28 h 48"/>
                <a:gd name="T50" fmla="*/ 48 w 64"/>
                <a:gd name="T51" fmla="*/ 28 h 48"/>
                <a:gd name="T52" fmla="*/ 48 w 64"/>
                <a:gd name="T53" fmla="*/ 32 h 48"/>
                <a:gd name="T54" fmla="*/ 32 w 64"/>
                <a:gd name="T55" fmla="*/ 32 h 48"/>
                <a:gd name="T56" fmla="*/ 32 w 64"/>
                <a:gd name="T57" fmla="*/ 28 h 48"/>
                <a:gd name="T58" fmla="*/ 32 w 64"/>
                <a:gd name="T59" fmla="*/ 36 h 48"/>
                <a:gd name="T60" fmla="*/ 44 w 64"/>
                <a:gd name="T61" fmla="*/ 36 h 48"/>
                <a:gd name="T62" fmla="*/ 44 w 64"/>
                <a:gd name="T63" fmla="*/ 40 h 48"/>
                <a:gd name="T64" fmla="*/ 32 w 64"/>
                <a:gd name="T65" fmla="*/ 40 h 48"/>
                <a:gd name="T66" fmla="*/ 32 w 64"/>
                <a:gd name="T67" fmla="*/ 36 h 48"/>
                <a:gd name="T68" fmla="*/ 8 w 64"/>
                <a:gd name="T69" fmla="*/ 20 h 48"/>
                <a:gd name="T70" fmla="*/ 28 w 64"/>
                <a:gd name="T71" fmla="*/ 20 h 48"/>
                <a:gd name="T72" fmla="*/ 28 w 64"/>
                <a:gd name="T73" fmla="*/ 40 h 48"/>
                <a:gd name="T74" fmla="*/ 8 w 64"/>
                <a:gd name="T75" fmla="*/ 40 h 48"/>
                <a:gd name="T76" fmla="*/ 8 w 64"/>
                <a:gd name="T77"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4" h="48">
                  <a:moveTo>
                    <a:pt x="56" y="8"/>
                  </a:moveTo>
                  <a:cubicBezTo>
                    <a:pt x="56" y="0"/>
                    <a:pt x="56" y="0"/>
                    <a:pt x="56" y="0"/>
                  </a:cubicBezTo>
                  <a:cubicBezTo>
                    <a:pt x="0" y="0"/>
                    <a:pt x="0" y="0"/>
                    <a:pt x="0" y="0"/>
                  </a:cubicBezTo>
                  <a:cubicBezTo>
                    <a:pt x="0" y="44"/>
                    <a:pt x="0" y="44"/>
                    <a:pt x="0" y="44"/>
                  </a:cubicBezTo>
                  <a:cubicBezTo>
                    <a:pt x="0" y="46"/>
                    <a:pt x="2" y="48"/>
                    <a:pt x="4" y="48"/>
                  </a:cubicBezTo>
                  <a:cubicBezTo>
                    <a:pt x="58" y="48"/>
                    <a:pt x="58" y="48"/>
                    <a:pt x="58" y="48"/>
                  </a:cubicBezTo>
                  <a:cubicBezTo>
                    <a:pt x="61" y="48"/>
                    <a:pt x="64" y="45"/>
                    <a:pt x="64" y="42"/>
                  </a:cubicBezTo>
                  <a:cubicBezTo>
                    <a:pt x="64" y="8"/>
                    <a:pt x="64" y="8"/>
                    <a:pt x="64" y="8"/>
                  </a:cubicBezTo>
                  <a:lnTo>
                    <a:pt x="56" y="8"/>
                  </a:lnTo>
                  <a:close/>
                  <a:moveTo>
                    <a:pt x="52" y="44"/>
                  </a:moveTo>
                  <a:cubicBezTo>
                    <a:pt x="4" y="44"/>
                    <a:pt x="4" y="44"/>
                    <a:pt x="4" y="44"/>
                  </a:cubicBezTo>
                  <a:cubicBezTo>
                    <a:pt x="4" y="4"/>
                    <a:pt x="4" y="4"/>
                    <a:pt x="4" y="4"/>
                  </a:cubicBezTo>
                  <a:cubicBezTo>
                    <a:pt x="52" y="4"/>
                    <a:pt x="52" y="4"/>
                    <a:pt x="52" y="4"/>
                  </a:cubicBezTo>
                  <a:lnTo>
                    <a:pt x="52" y="44"/>
                  </a:lnTo>
                  <a:close/>
                  <a:moveTo>
                    <a:pt x="8" y="12"/>
                  </a:moveTo>
                  <a:cubicBezTo>
                    <a:pt x="48" y="12"/>
                    <a:pt x="48" y="12"/>
                    <a:pt x="48" y="12"/>
                  </a:cubicBezTo>
                  <a:cubicBezTo>
                    <a:pt x="48" y="16"/>
                    <a:pt x="48" y="16"/>
                    <a:pt x="48" y="16"/>
                  </a:cubicBezTo>
                  <a:cubicBezTo>
                    <a:pt x="8" y="16"/>
                    <a:pt x="8" y="16"/>
                    <a:pt x="8" y="16"/>
                  </a:cubicBezTo>
                  <a:lnTo>
                    <a:pt x="8" y="12"/>
                  </a:lnTo>
                  <a:close/>
                  <a:moveTo>
                    <a:pt x="32" y="20"/>
                  </a:moveTo>
                  <a:cubicBezTo>
                    <a:pt x="48" y="20"/>
                    <a:pt x="48" y="20"/>
                    <a:pt x="48" y="20"/>
                  </a:cubicBezTo>
                  <a:cubicBezTo>
                    <a:pt x="48" y="24"/>
                    <a:pt x="48" y="24"/>
                    <a:pt x="48" y="24"/>
                  </a:cubicBezTo>
                  <a:cubicBezTo>
                    <a:pt x="32" y="24"/>
                    <a:pt x="32" y="24"/>
                    <a:pt x="32" y="24"/>
                  </a:cubicBezTo>
                  <a:lnTo>
                    <a:pt x="32" y="20"/>
                  </a:lnTo>
                  <a:close/>
                  <a:moveTo>
                    <a:pt x="32" y="28"/>
                  </a:moveTo>
                  <a:cubicBezTo>
                    <a:pt x="48" y="28"/>
                    <a:pt x="48" y="28"/>
                    <a:pt x="48" y="28"/>
                  </a:cubicBezTo>
                  <a:cubicBezTo>
                    <a:pt x="48" y="32"/>
                    <a:pt x="48" y="32"/>
                    <a:pt x="48" y="32"/>
                  </a:cubicBezTo>
                  <a:cubicBezTo>
                    <a:pt x="32" y="32"/>
                    <a:pt x="32" y="32"/>
                    <a:pt x="32" y="32"/>
                  </a:cubicBezTo>
                  <a:lnTo>
                    <a:pt x="32" y="28"/>
                  </a:lnTo>
                  <a:close/>
                  <a:moveTo>
                    <a:pt x="32" y="36"/>
                  </a:moveTo>
                  <a:cubicBezTo>
                    <a:pt x="44" y="36"/>
                    <a:pt x="44" y="36"/>
                    <a:pt x="44" y="36"/>
                  </a:cubicBezTo>
                  <a:cubicBezTo>
                    <a:pt x="44" y="40"/>
                    <a:pt x="44" y="40"/>
                    <a:pt x="44" y="40"/>
                  </a:cubicBezTo>
                  <a:cubicBezTo>
                    <a:pt x="32" y="40"/>
                    <a:pt x="32" y="40"/>
                    <a:pt x="32" y="40"/>
                  </a:cubicBezTo>
                  <a:lnTo>
                    <a:pt x="32" y="36"/>
                  </a:lnTo>
                  <a:close/>
                  <a:moveTo>
                    <a:pt x="8" y="20"/>
                  </a:moveTo>
                  <a:cubicBezTo>
                    <a:pt x="28" y="20"/>
                    <a:pt x="28" y="20"/>
                    <a:pt x="28" y="20"/>
                  </a:cubicBezTo>
                  <a:cubicBezTo>
                    <a:pt x="28" y="40"/>
                    <a:pt x="28" y="40"/>
                    <a:pt x="28" y="40"/>
                  </a:cubicBezTo>
                  <a:cubicBezTo>
                    <a:pt x="8" y="40"/>
                    <a:pt x="8" y="40"/>
                    <a:pt x="8" y="40"/>
                  </a:cubicBezTo>
                  <a:lnTo>
                    <a:pt x="8" y="20"/>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45" name="Freeform 180">
              <a:extLst>
                <a:ext uri="{FF2B5EF4-FFF2-40B4-BE49-F238E27FC236}">
                  <a16:creationId xmlns:a16="http://schemas.microsoft.com/office/drawing/2014/main" id="{B97987B7-CAAC-4D0E-B433-B59F21015B37}"/>
                </a:ext>
              </a:extLst>
            </p:cNvPr>
            <p:cNvSpPr>
              <a:spLocks noEditPoints="1"/>
            </p:cNvSpPr>
            <p:nvPr/>
          </p:nvSpPr>
          <p:spPr bwMode="auto">
            <a:xfrm>
              <a:off x="8240809" y="1736813"/>
              <a:ext cx="184974" cy="184974"/>
            </a:xfrm>
            <a:custGeom>
              <a:avLst/>
              <a:gdLst>
                <a:gd name="T0" fmla="*/ 64 w 77"/>
                <a:gd name="T1" fmla="*/ 0 h 77"/>
                <a:gd name="T2" fmla="*/ 13 w 77"/>
                <a:gd name="T3" fmla="*/ 0 h 77"/>
                <a:gd name="T4" fmla="*/ 0 w 77"/>
                <a:gd name="T5" fmla="*/ 13 h 77"/>
                <a:gd name="T6" fmla="*/ 0 w 77"/>
                <a:gd name="T7" fmla="*/ 64 h 77"/>
                <a:gd name="T8" fmla="*/ 13 w 77"/>
                <a:gd name="T9" fmla="*/ 77 h 77"/>
                <a:gd name="T10" fmla="*/ 64 w 77"/>
                <a:gd name="T11" fmla="*/ 77 h 77"/>
                <a:gd name="T12" fmla="*/ 77 w 77"/>
                <a:gd name="T13" fmla="*/ 64 h 77"/>
                <a:gd name="T14" fmla="*/ 77 w 77"/>
                <a:gd name="T15" fmla="*/ 13 h 77"/>
                <a:gd name="T16" fmla="*/ 64 w 77"/>
                <a:gd name="T17" fmla="*/ 0 h 77"/>
                <a:gd name="T18" fmla="*/ 25 w 77"/>
                <a:gd name="T19" fmla="*/ 34 h 77"/>
                <a:gd name="T20" fmla="*/ 52 w 77"/>
                <a:gd name="T21" fmla="*/ 34 h 77"/>
                <a:gd name="T22" fmla="*/ 53 w 77"/>
                <a:gd name="T23" fmla="*/ 38 h 77"/>
                <a:gd name="T24" fmla="*/ 39 w 77"/>
                <a:gd name="T25" fmla="*/ 53 h 77"/>
                <a:gd name="T26" fmla="*/ 24 w 77"/>
                <a:gd name="T27" fmla="*/ 38 h 77"/>
                <a:gd name="T28" fmla="*/ 25 w 77"/>
                <a:gd name="T29" fmla="*/ 34 h 77"/>
                <a:gd name="T30" fmla="*/ 67 w 77"/>
                <a:gd name="T31" fmla="*/ 33 h 77"/>
                <a:gd name="T32" fmla="*/ 67 w 77"/>
                <a:gd name="T33" fmla="*/ 53 h 77"/>
                <a:gd name="T34" fmla="*/ 67 w 77"/>
                <a:gd name="T35" fmla="*/ 62 h 77"/>
                <a:gd name="T36" fmla="*/ 63 w 77"/>
                <a:gd name="T37" fmla="*/ 67 h 77"/>
                <a:gd name="T38" fmla="*/ 15 w 77"/>
                <a:gd name="T39" fmla="*/ 67 h 77"/>
                <a:gd name="T40" fmla="*/ 10 w 77"/>
                <a:gd name="T41" fmla="*/ 63 h 77"/>
                <a:gd name="T42" fmla="*/ 10 w 77"/>
                <a:gd name="T43" fmla="*/ 53 h 77"/>
                <a:gd name="T44" fmla="*/ 10 w 77"/>
                <a:gd name="T45" fmla="*/ 34 h 77"/>
                <a:gd name="T46" fmla="*/ 10 w 77"/>
                <a:gd name="T47" fmla="*/ 34 h 77"/>
                <a:gd name="T48" fmla="*/ 17 w 77"/>
                <a:gd name="T49" fmla="*/ 34 h 77"/>
                <a:gd name="T50" fmla="*/ 17 w 77"/>
                <a:gd name="T51" fmla="*/ 39 h 77"/>
                <a:gd name="T52" fmla="*/ 39 w 77"/>
                <a:gd name="T53" fmla="*/ 60 h 77"/>
                <a:gd name="T54" fmla="*/ 60 w 77"/>
                <a:gd name="T55" fmla="*/ 38 h 77"/>
                <a:gd name="T56" fmla="*/ 60 w 77"/>
                <a:gd name="T57" fmla="*/ 33 h 77"/>
                <a:gd name="T58" fmla="*/ 67 w 77"/>
                <a:gd name="T59" fmla="*/ 33 h 77"/>
                <a:gd name="T60" fmla="*/ 67 w 77"/>
                <a:gd name="T61" fmla="*/ 17 h 77"/>
                <a:gd name="T62" fmla="*/ 65 w 77"/>
                <a:gd name="T63" fmla="*/ 19 h 77"/>
                <a:gd name="T64" fmla="*/ 60 w 77"/>
                <a:gd name="T65" fmla="*/ 19 h 77"/>
                <a:gd name="T66" fmla="*/ 58 w 77"/>
                <a:gd name="T67" fmla="*/ 17 h 77"/>
                <a:gd name="T68" fmla="*/ 58 w 77"/>
                <a:gd name="T69" fmla="*/ 12 h 77"/>
                <a:gd name="T70" fmla="*/ 60 w 77"/>
                <a:gd name="T71" fmla="*/ 10 h 77"/>
                <a:gd name="T72" fmla="*/ 65 w 77"/>
                <a:gd name="T73" fmla="*/ 10 h 77"/>
                <a:gd name="T74" fmla="*/ 67 w 77"/>
                <a:gd name="T75" fmla="*/ 12 h 77"/>
                <a:gd name="T76" fmla="*/ 67 w 77"/>
                <a:gd name="T7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7" h="77">
                  <a:moveTo>
                    <a:pt x="64" y="0"/>
                  </a:moveTo>
                  <a:cubicBezTo>
                    <a:pt x="13" y="0"/>
                    <a:pt x="13" y="0"/>
                    <a:pt x="13" y="0"/>
                  </a:cubicBezTo>
                  <a:cubicBezTo>
                    <a:pt x="6" y="0"/>
                    <a:pt x="0" y="6"/>
                    <a:pt x="0" y="13"/>
                  </a:cubicBezTo>
                  <a:cubicBezTo>
                    <a:pt x="0" y="64"/>
                    <a:pt x="0" y="64"/>
                    <a:pt x="0" y="64"/>
                  </a:cubicBezTo>
                  <a:cubicBezTo>
                    <a:pt x="1" y="71"/>
                    <a:pt x="6" y="77"/>
                    <a:pt x="13" y="77"/>
                  </a:cubicBezTo>
                  <a:cubicBezTo>
                    <a:pt x="64" y="77"/>
                    <a:pt x="64" y="77"/>
                    <a:pt x="64" y="77"/>
                  </a:cubicBezTo>
                  <a:cubicBezTo>
                    <a:pt x="71" y="76"/>
                    <a:pt x="77" y="71"/>
                    <a:pt x="77" y="64"/>
                  </a:cubicBezTo>
                  <a:cubicBezTo>
                    <a:pt x="77" y="13"/>
                    <a:pt x="77" y="13"/>
                    <a:pt x="77" y="13"/>
                  </a:cubicBezTo>
                  <a:cubicBezTo>
                    <a:pt x="77" y="6"/>
                    <a:pt x="71" y="0"/>
                    <a:pt x="64" y="0"/>
                  </a:cubicBezTo>
                  <a:close/>
                  <a:moveTo>
                    <a:pt x="25" y="34"/>
                  </a:moveTo>
                  <a:cubicBezTo>
                    <a:pt x="52" y="34"/>
                    <a:pt x="52" y="34"/>
                    <a:pt x="52" y="34"/>
                  </a:cubicBezTo>
                  <a:cubicBezTo>
                    <a:pt x="53" y="35"/>
                    <a:pt x="53" y="37"/>
                    <a:pt x="53" y="38"/>
                  </a:cubicBezTo>
                  <a:cubicBezTo>
                    <a:pt x="53" y="46"/>
                    <a:pt x="47" y="53"/>
                    <a:pt x="39" y="53"/>
                  </a:cubicBezTo>
                  <a:cubicBezTo>
                    <a:pt x="31" y="53"/>
                    <a:pt x="24" y="47"/>
                    <a:pt x="24" y="38"/>
                  </a:cubicBezTo>
                  <a:cubicBezTo>
                    <a:pt x="24" y="37"/>
                    <a:pt x="24" y="35"/>
                    <a:pt x="25" y="34"/>
                  </a:cubicBezTo>
                  <a:close/>
                  <a:moveTo>
                    <a:pt x="67" y="33"/>
                  </a:moveTo>
                  <a:cubicBezTo>
                    <a:pt x="67" y="53"/>
                    <a:pt x="67" y="53"/>
                    <a:pt x="67" y="53"/>
                  </a:cubicBezTo>
                  <a:cubicBezTo>
                    <a:pt x="67" y="62"/>
                    <a:pt x="67" y="62"/>
                    <a:pt x="67" y="62"/>
                  </a:cubicBezTo>
                  <a:cubicBezTo>
                    <a:pt x="67" y="65"/>
                    <a:pt x="65" y="67"/>
                    <a:pt x="63" y="67"/>
                  </a:cubicBezTo>
                  <a:cubicBezTo>
                    <a:pt x="15" y="67"/>
                    <a:pt x="15" y="67"/>
                    <a:pt x="15" y="67"/>
                  </a:cubicBezTo>
                  <a:cubicBezTo>
                    <a:pt x="12" y="67"/>
                    <a:pt x="10" y="65"/>
                    <a:pt x="10" y="63"/>
                  </a:cubicBezTo>
                  <a:cubicBezTo>
                    <a:pt x="10" y="53"/>
                    <a:pt x="10" y="53"/>
                    <a:pt x="10" y="53"/>
                  </a:cubicBezTo>
                  <a:cubicBezTo>
                    <a:pt x="10" y="34"/>
                    <a:pt x="10" y="34"/>
                    <a:pt x="10" y="34"/>
                  </a:cubicBezTo>
                  <a:cubicBezTo>
                    <a:pt x="10" y="34"/>
                    <a:pt x="10" y="34"/>
                    <a:pt x="10" y="34"/>
                  </a:cubicBezTo>
                  <a:cubicBezTo>
                    <a:pt x="17" y="34"/>
                    <a:pt x="17" y="34"/>
                    <a:pt x="17" y="34"/>
                  </a:cubicBezTo>
                  <a:cubicBezTo>
                    <a:pt x="17" y="35"/>
                    <a:pt x="17" y="37"/>
                    <a:pt x="17" y="39"/>
                  </a:cubicBezTo>
                  <a:cubicBezTo>
                    <a:pt x="17" y="51"/>
                    <a:pt x="27" y="60"/>
                    <a:pt x="39" y="60"/>
                  </a:cubicBezTo>
                  <a:cubicBezTo>
                    <a:pt x="51" y="60"/>
                    <a:pt x="60" y="50"/>
                    <a:pt x="60" y="38"/>
                  </a:cubicBezTo>
                  <a:cubicBezTo>
                    <a:pt x="60" y="37"/>
                    <a:pt x="60" y="35"/>
                    <a:pt x="60" y="33"/>
                  </a:cubicBezTo>
                  <a:cubicBezTo>
                    <a:pt x="67" y="33"/>
                    <a:pt x="67" y="33"/>
                    <a:pt x="67" y="33"/>
                  </a:cubicBezTo>
                  <a:close/>
                  <a:moveTo>
                    <a:pt x="67" y="17"/>
                  </a:moveTo>
                  <a:cubicBezTo>
                    <a:pt x="67" y="18"/>
                    <a:pt x="66" y="19"/>
                    <a:pt x="65" y="19"/>
                  </a:cubicBezTo>
                  <a:cubicBezTo>
                    <a:pt x="60" y="19"/>
                    <a:pt x="60" y="19"/>
                    <a:pt x="60" y="19"/>
                  </a:cubicBezTo>
                  <a:cubicBezTo>
                    <a:pt x="59" y="19"/>
                    <a:pt x="58" y="18"/>
                    <a:pt x="58" y="17"/>
                  </a:cubicBezTo>
                  <a:cubicBezTo>
                    <a:pt x="58" y="12"/>
                    <a:pt x="58" y="12"/>
                    <a:pt x="58" y="12"/>
                  </a:cubicBezTo>
                  <a:cubicBezTo>
                    <a:pt x="58" y="11"/>
                    <a:pt x="59" y="10"/>
                    <a:pt x="60" y="10"/>
                  </a:cubicBezTo>
                  <a:cubicBezTo>
                    <a:pt x="65" y="10"/>
                    <a:pt x="65" y="10"/>
                    <a:pt x="65" y="10"/>
                  </a:cubicBezTo>
                  <a:cubicBezTo>
                    <a:pt x="66" y="9"/>
                    <a:pt x="67" y="11"/>
                    <a:pt x="67" y="12"/>
                  </a:cubicBezTo>
                  <a:lnTo>
                    <a:pt x="67" y="17"/>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46" name="Freeform 181">
              <a:extLst>
                <a:ext uri="{FF2B5EF4-FFF2-40B4-BE49-F238E27FC236}">
                  <a16:creationId xmlns:a16="http://schemas.microsoft.com/office/drawing/2014/main" id="{6C2A7822-B0CD-4A83-A38A-BB34652C55E4}"/>
                </a:ext>
              </a:extLst>
            </p:cNvPr>
            <p:cNvSpPr>
              <a:spLocks noEditPoints="1"/>
            </p:cNvSpPr>
            <p:nvPr/>
          </p:nvSpPr>
          <p:spPr bwMode="auto">
            <a:xfrm>
              <a:off x="7892881" y="2011339"/>
              <a:ext cx="189379" cy="143869"/>
            </a:xfrm>
            <a:custGeom>
              <a:avLst/>
              <a:gdLst>
                <a:gd name="T0" fmla="*/ 76 w 79"/>
                <a:gd name="T1" fmla="*/ 3 h 60"/>
                <a:gd name="T2" fmla="*/ 40 w 79"/>
                <a:gd name="T3" fmla="*/ 0 h 60"/>
                <a:gd name="T4" fmla="*/ 4 w 79"/>
                <a:gd name="T5" fmla="*/ 3 h 60"/>
                <a:gd name="T6" fmla="*/ 0 w 79"/>
                <a:gd name="T7" fmla="*/ 30 h 60"/>
                <a:gd name="T8" fmla="*/ 4 w 79"/>
                <a:gd name="T9" fmla="*/ 57 h 60"/>
                <a:gd name="T10" fmla="*/ 40 w 79"/>
                <a:gd name="T11" fmla="*/ 60 h 60"/>
                <a:gd name="T12" fmla="*/ 76 w 79"/>
                <a:gd name="T13" fmla="*/ 57 h 60"/>
                <a:gd name="T14" fmla="*/ 79 w 79"/>
                <a:gd name="T15" fmla="*/ 30 h 60"/>
                <a:gd name="T16" fmla="*/ 76 w 79"/>
                <a:gd name="T17" fmla="*/ 3 h 60"/>
                <a:gd name="T18" fmla="*/ 30 w 79"/>
                <a:gd name="T19" fmla="*/ 45 h 60"/>
                <a:gd name="T20" fmla="*/ 30 w 79"/>
                <a:gd name="T21" fmla="*/ 15 h 60"/>
                <a:gd name="T22" fmla="*/ 55 w 79"/>
                <a:gd name="T23" fmla="*/ 30 h 60"/>
                <a:gd name="T24" fmla="*/ 30 w 79"/>
                <a:gd name="T25" fmla="*/ 4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60">
                  <a:moveTo>
                    <a:pt x="76" y="3"/>
                  </a:moveTo>
                  <a:cubicBezTo>
                    <a:pt x="65" y="1"/>
                    <a:pt x="53" y="0"/>
                    <a:pt x="40" y="0"/>
                  </a:cubicBezTo>
                  <a:cubicBezTo>
                    <a:pt x="27" y="0"/>
                    <a:pt x="15" y="1"/>
                    <a:pt x="4" y="3"/>
                  </a:cubicBezTo>
                  <a:cubicBezTo>
                    <a:pt x="2" y="11"/>
                    <a:pt x="0" y="20"/>
                    <a:pt x="0" y="30"/>
                  </a:cubicBezTo>
                  <a:cubicBezTo>
                    <a:pt x="0" y="40"/>
                    <a:pt x="2" y="49"/>
                    <a:pt x="4" y="57"/>
                  </a:cubicBezTo>
                  <a:cubicBezTo>
                    <a:pt x="15" y="59"/>
                    <a:pt x="27" y="60"/>
                    <a:pt x="40" y="60"/>
                  </a:cubicBezTo>
                  <a:cubicBezTo>
                    <a:pt x="53" y="60"/>
                    <a:pt x="65" y="59"/>
                    <a:pt x="76" y="57"/>
                  </a:cubicBezTo>
                  <a:cubicBezTo>
                    <a:pt x="78" y="49"/>
                    <a:pt x="79" y="40"/>
                    <a:pt x="79" y="30"/>
                  </a:cubicBezTo>
                  <a:cubicBezTo>
                    <a:pt x="79" y="20"/>
                    <a:pt x="78" y="11"/>
                    <a:pt x="76" y="3"/>
                  </a:cubicBezTo>
                  <a:close/>
                  <a:moveTo>
                    <a:pt x="30" y="45"/>
                  </a:moveTo>
                  <a:cubicBezTo>
                    <a:pt x="30" y="15"/>
                    <a:pt x="30" y="15"/>
                    <a:pt x="30" y="15"/>
                  </a:cubicBezTo>
                  <a:cubicBezTo>
                    <a:pt x="55" y="30"/>
                    <a:pt x="55" y="30"/>
                    <a:pt x="55" y="30"/>
                  </a:cubicBezTo>
                  <a:lnTo>
                    <a:pt x="30" y="45"/>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47" name="Freeform 183">
              <a:extLst>
                <a:ext uri="{FF2B5EF4-FFF2-40B4-BE49-F238E27FC236}">
                  <a16:creationId xmlns:a16="http://schemas.microsoft.com/office/drawing/2014/main" id="{673673D8-CD3C-4EE3-B4D4-6805EC42A126}"/>
                </a:ext>
              </a:extLst>
            </p:cNvPr>
            <p:cNvSpPr>
              <a:spLocks noEditPoints="1"/>
            </p:cNvSpPr>
            <p:nvPr/>
          </p:nvSpPr>
          <p:spPr bwMode="auto">
            <a:xfrm>
              <a:off x="7700566" y="2745365"/>
              <a:ext cx="164422" cy="162953"/>
            </a:xfrm>
            <a:custGeom>
              <a:avLst/>
              <a:gdLst>
                <a:gd name="T0" fmla="*/ 34 w 68"/>
                <a:gd name="T1" fmla="*/ 0 h 68"/>
                <a:gd name="T2" fmla="*/ 0 w 68"/>
                <a:gd name="T3" fmla="*/ 34 h 68"/>
                <a:gd name="T4" fmla="*/ 34 w 68"/>
                <a:gd name="T5" fmla="*/ 68 h 68"/>
                <a:gd name="T6" fmla="*/ 68 w 68"/>
                <a:gd name="T7" fmla="*/ 34 h 68"/>
                <a:gd name="T8" fmla="*/ 34 w 68"/>
                <a:gd name="T9" fmla="*/ 0 h 68"/>
                <a:gd name="T10" fmla="*/ 34 w 68"/>
                <a:gd name="T11" fmla="*/ 61 h 68"/>
                <a:gd name="T12" fmla="*/ 7 w 68"/>
                <a:gd name="T13" fmla="*/ 34 h 68"/>
                <a:gd name="T14" fmla="*/ 34 w 68"/>
                <a:gd name="T15" fmla="*/ 6 h 68"/>
                <a:gd name="T16" fmla="*/ 62 w 68"/>
                <a:gd name="T17" fmla="*/ 34 h 68"/>
                <a:gd name="T18" fmla="*/ 34 w 68"/>
                <a:gd name="T19" fmla="*/ 61 h 68"/>
                <a:gd name="T20" fmla="*/ 21 w 68"/>
                <a:gd name="T21" fmla="*/ 21 h 68"/>
                <a:gd name="T22" fmla="*/ 47 w 68"/>
                <a:gd name="T23" fmla="*/ 21 h 68"/>
                <a:gd name="T24" fmla="*/ 47 w 68"/>
                <a:gd name="T25" fmla="*/ 46 h 68"/>
                <a:gd name="T26" fmla="*/ 21 w 68"/>
                <a:gd name="T27" fmla="*/ 46 h 68"/>
                <a:gd name="T28" fmla="*/ 21 w 68"/>
                <a:gd name="T29" fmla="*/ 2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68">
                  <a:moveTo>
                    <a:pt x="34" y="0"/>
                  </a:moveTo>
                  <a:cubicBezTo>
                    <a:pt x="15" y="0"/>
                    <a:pt x="0" y="15"/>
                    <a:pt x="0" y="34"/>
                  </a:cubicBezTo>
                  <a:cubicBezTo>
                    <a:pt x="0" y="52"/>
                    <a:pt x="15" y="68"/>
                    <a:pt x="34" y="68"/>
                  </a:cubicBezTo>
                  <a:cubicBezTo>
                    <a:pt x="53" y="68"/>
                    <a:pt x="68" y="52"/>
                    <a:pt x="68" y="34"/>
                  </a:cubicBezTo>
                  <a:cubicBezTo>
                    <a:pt x="68" y="15"/>
                    <a:pt x="53" y="0"/>
                    <a:pt x="34" y="0"/>
                  </a:cubicBezTo>
                  <a:close/>
                  <a:moveTo>
                    <a:pt x="34" y="61"/>
                  </a:moveTo>
                  <a:cubicBezTo>
                    <a:pt x="19" y="61"/>
                    <a:pt x="7" y="49"/>
                    <a:pt x="7" y="34"/>
                  </a:cubicBezTo>
                  <a:cubicBezTo>
                    <a:pt x="7" y="18"/>
                    <a:pt x="19" y="6"/>
                    <a:pt x="34" y="6"/>
                  </a:cubicBezTo>
                  <a:cubicBezTo>
                    <a:pt x="49" y="6"/>
                    <a:pt x="62" y="18"/>
                    <a:pt x="62" y="34"/>
                  </a:cubicBezTo>
                  <a:cubicBezTo>
                    <a:pt x="62" y="49"/>
                    <a:pt x="49" y="61"/>
                    <a:pt x="34" y="61"/>
                  </a:cubicBezTo>
                  <a:close/>
                  <a:moveTo>
                    <a:pt x="21" y="21"/>
                  </a:moveTo>
                  <a:cubicBezTo>
                    <a:pt x="47" y="21"/>
                    <a:pt x="47" y="21"/>
                    <a:pt x="47" y="21"/>
                  </a:cubicBezTo>
                  <a:cubicBezTo>
                    <a:pt x="47" y="46"/>
                    <a:pt x="47" y="46"/>
                    <a:pt x="47" y="46"/>
                  </a:cubicBezTo>
                  <a:cubicBezTo>
                    <a:pt x="21" y="46"/>
                    <a:pt x="21" y="46"/>
                    <a:pt x="21" y="46"/>
                  </a:cubicBezTo>
                  <a:lnTo>
                    <a:pt x="21" y="21"/>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48" name="Freeform 188">
              <a:extLst>
                <a:ext uri="{FF2B5EF4-FFF2-40B4-BE49-F238E27FC236}">
                  <a16:creationId xmlns:a16="http://schemas.microsoft.com/office/drawing/2014/main" id="{48479E34-6ECC-4C02-B29E-D8AC6B47C59F}"/>
                </a:ext>
              </a:extLst>
            </p:cNvPr>
            <p:cNvSpPr>
              <a:spLocks noEditPoints="1"/>
            </p:cNvSpPr>
            <p:nvPr/>
          </p:nvSpPr>
          <p:spPr bwMode="auto">
            <a:xfrm>
              <a:off x="7130962" y="3413328"/>
              <a:ext cx="171762" cy="173230"/>
            </a:xfrm>
            <a:custGeom>
              <a:avLst/>
              <a:gdLst>
                <a:gd name="T0" fmla="*/ 36 w 72"/>
                <a:gd name="T1" fmla="*/ 0 h 72"/>
                <a:gd name="T2" fmla="*/ 0 w 72"/>
                <a:gd name="T3" fmla="*/ 36 h 72"/>
                <a:gd name="T4" fmla="*/ 36 w 72"/>
                <a:gd name="T5" fmla="*/ 72 h 72"/>
                <a:gd name="T6" fmla="*/ 72 w 72"/>
                <a:gd name="T7" fmla="*/ 36 h 72"/>
                <a:gd name="T8" fmla="*/ 36 w 72"/>
                <a:gd name="T9" fmla="*/ 0 h 72"/>
                <a:gd name="T10" fmla="*/ 57 w 72"/>
                <a:gd name="T11" fmla="*/ 31 h 72"/>
                <a:gd name="T12" fmla="*/ 38 w 72"/>
                <a:gd name="T13" fmla="*/ 59 h 72"/>
                <a:gd name="T14" fmla="*/ 29 w 72"/>
                <a:gd name="T15" fmla="*/ 55 h 72"/>
                <a:gd name="T16" fmla="*/ 21 w 72"/>
                <a:gd name="T17" fmla="*/ 33 h 72"/>
                <a:gd name="T18" fmla="*/ 16 w 72"/>
                <a:gd name="T19" fmla="*/ 35 h 72"/>
                <a:gd name="T20" fmla="*/ 15 w 72"/>
                <a:gd name="T21" fmla="*/ 32 h 72"/>
                <a:gd name="T22" fmla="*/ 28 w 72"/>
                <a:gd name="T23" fmla="*/ 23 h 72"/>
                <a:gd name="T24" fmla="*/ 35 w 72"/>
                <a:gd name="T25" fmla="*/ 37 h 72"/>
                <a:gd name="T26" fmla="*/ 38 w 72"/>
                <a:gd name="T27" fmla="*/ 46 h 72"/>
                <a:gd name="T28" fmla="*/ 44 w 72"/>
                <a:gd name="T29" fmla="*/ 38 h 72"/>
                <a:gd name="T30" fmla="*/ 39 w 72"/>
                <a:gd name="T31" fmla="*/ 32 h 72"/>
                <a:gd name="T32" fmla="*/ 57 w 72"/>
                <a:gd name="T33" fmla="*/ 3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72">
                  <a:moveTo>
                    <a:pt x="36" y="0"/>
                  </a:moveTo>
                  <a:cubicBezTo>
                    <a:pt x="16" y="0"/>
                    <a:pt x="0" y="17"/>
                    <a:pt x="0" y="36"/>
                  </a:cubicBezTo>
                  <a:cubicBezTo>
                    <a:pt x="0" y="56"/>
                    <a:pt x="16" y="72"/>
                    <a:pt x="36" y="72"/>
                  </a:cubicBezTo>
                  <a:cubicBezTo>
                    <a:pt x="56" y="72"/>
                    <a:pt x="72" y="56"/>
                    <a:pt x="72" y="36"/>
                  </a:cubicBezTo>
                  <a:cubicBezTo>
                    <a:pt x="72" y="17"/>
                    <a:pt x="56" y="0"/>
                    <a:pt x="36" y="0"/>
                  </a:cubicBezTo>
                  <a:close/>
                  <a:moveTo>
                    <a:pt x="57" y="31"/>
                  </a:moveTo>
                  <a:cubicBezTo>
                    <a:pt x="55" y="45"/>
                    <a:pt x="42" y="56"/>
                    <a:pt x="38" y="59"/>
                  </a:cubicBezTo>
                  <a:cubicBezTo>
                    <a:pt x="34" y="61"/>
                    <a:pt x="30" y="58"/>
                    <a:pt x="29" y="55"/>
                  </a:cubicBezTo>
                  <a:cubicBezTo>
                    <a:pt x="27" y="52"/>
                    <a:pt x="22" y="35"/>
                    <a:pt x="21" y="33"/>
                  </a:cubicBezTo>
                  <a:cubicBezTo>
                    <a:pt x="20" y="32"/>
                    <a:pt x="16" y="35"/>
                    <a:pt x="16" y="35"/>
                  </a:cubicBezTo>
                  <a:cubicBezTo>
                    <a:pt x="15" y="32"/>
                    <a:pt x="15" y="32"/>
                    <a:pt x="15" y="32"/>
                  </a:cubicBezTo>
                  <a:cubicBezTo>
                    <a:pt x="15" y="32"/>
                    <a:pt x="22" y="24"/>
                    <a:pt x="28" y="23"/>
                  </a:cubicBezTo>
                  <a:cubicBezTo>
                    <a:pt x="33" y="22"/>
                    <a:pt x="33" y="32"/>
                    <a:pt x="35" y="37"/>
                  </a:cubicBezTo>
                  <a:cubicBezTo>
                    <a:pt x="36" y="43"/>
                    <a:pt x="37" y="46"/>
                    <a:pt x="38" y="46"/>
                  </a:cubicBezTo>
                  <a:cubicBezTo>
                    <a:pt x="39" y="46"/>
                    <a:pt x="42" y="43"/>
                    <a:pt x="44" y="38"/>
                  </a:cubicBezTo>
                  <a:cubicBezTo>
                    <a:pt x="47" y="34"/>
                    <a:pt x="44" y="29"/>
                    <a:pt x="39" y="32"/>
                  </a:cubicBezTo>
                  <a:cubicBezTo>
                    <a:pt x="41" y="21"/>
                    <a:pt x="60" y="18"/>
                    <a:pt x="57" y="31"/>
                  </a:cubicBezTo>
                  <a:close/>
                </a:path>
              </a:pathLst>
            </a:custGeom>
            <a:solidFill>
              <a:srgbClr val="FFFFFF">
                <a:alpha val="50195"/>
              </a:srgbClr>
            </a:solidFill>
            <a:ln w="25400">
              <a:noFill/>
            </a:ln>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49" name="Freeform 189">
              <a:extLst>
                <a:ext uri="{FF2B5EF4-FFF2-40B4-BE49-F238E27FC236}">
                  <a16:creationId xmlns:a16="http://schemas.microsoft.com/office/drawing/2014/main" id="{A7D3752D-7598-4AE4-932D-177322E7C952}"/>
                </a:ext>
              </a:extLst>
            </p:cNvPr>
            <p:cNvSpPr>
              <a:spLocks noEditPoints="1"/>
            </p:cNvSpPr>
            <p:nvPr/>
          </p:nvSpPr>
          <p:spPr bwMode="auto">
            <a:xfrm>
              <a:off x="6582423" y="2883055"/>
              <a:ext cx="113040" cy="113040"/>
            </a:xfrm>
            <a:custGeom>
              <a:avLst/>
              <a:gdLst>
                <a:gd name="T0" fmla="*/ 23 w 47"/>
                <a:gd name="T1" fmla="*/ 0 h 47"/>
                <a:gd name="T2" fmla="*/ 0 w 47"/>
                <a:gd name="T3" fmla="*/ 24 h 47"/>
                <a:gd name="T4" fmla="*/ 23 w 47"/>
                <a:gd name="T5" fmla="*/ 47 h 47"/>
                <a:gd name="T6" fmla="*/ 47 w 47"/>
                <a:gd name="T7" fmla="*/ 24 h 47"/>
                <a:gd name="T8" fmla="*/ 23 w 47"/>
                <a:gd name="T9" fmla="*/ 0 h 47"/>
                <a:gd name="T10" fmla="*/ 5 w 47"/>
                <a:gd name="T11" fmla="*/ 24 h 47"/>
                <a:gd name="T12" fmla="*/ 23 w 47"/>
                <a:gd name="T13" fmla="*/ 6 h 47"/>
                <a:gd name="T14" fmla="*/ 23 w 47"/>
                <a:gd name="T15" fmla="*/ 42 h 47"/>
                <a:gd name="T16" fmla="*/ 5 w 47"/>
                <a:gd name="T17"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7">
                  <a:moveTo>
                    <a:pt x="23" y="0"/>
                  </a:moveTo>
                  <a:cubicBezTo>
                    <a:pt x="10" y="0"/>
                    <a:pt x="0" y="11"/>
                    <a:pt x="0" y="24"/>
                  </a:cubicBezTo>
                  <a:cubicBezTo>
                    <a:pt x="0" y="37"/>
                    <a:pt x="10" y="47"/>
                    <a:pt x="23" y="47"/>
                  </a:cubicBezTo>
                  <a:cubicBezTo>
                    <a:pt x="36" y="47"/>
                    <a:pt x="47" y="37"/>
                    <a:pt x="47" y="24"/>
                  </a:cubicBezTo>
                  <a:cubicBezTo>
                    <a:pt x="47" y="11"/>
                    <a:pt x="36" y="0"/>
                    <a:pt x="23" y="0"/>
                  </a:cubicBezTo>
                  <a:close/>
                  <a:moveTo>
                    <a:pt x="5" y="24"/>
                  </a:moveTo>
                  <a:cubicBezTo>
                    <a:pt x="5" y="14"/>
                    <a:pt x="13" y="6"/>
                    <a:pt x="23" y="6"/>
                  </a:cubicBezTo>
                  <a:cubicBezTo>
                    <a:pt x="23" y="42"/>
                    <a:pt x="23" y="42"/>
                    <a:pt x="23" y="42"/>
                  </a:cubicBezTo>
                  <a:cubicBezTo>
                    <a:pt x="13" y="42"/>
                    <a:pt x="5" y="34"/>
                    <a:pt x="5" y="24"/>
                  </a:cubicBezTo>
                  <a:close/>
                </a:path>
              </a:pathLst>
            </a:custGeom>
            <a:solidFill>
              <a:srgbClr val="FFFFFF">
                <a:alpha val="50195"/>
              </a:srgbClr>
            </a:solidFill>
            <a:ln w="25400">
              <a:noFill/>
            </a:ln>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50" name="Freeform 190">
              <a:extLst>
                <a:ext uri="{FF2B5EF4-FFF2-40B4-BE49-F238E27FC236}">
                  <a16:creationId xmlns:a16="http://schemas.microsoft.com/office/drawing/2014/main" id="{6AE935C9-C3AA-4A8F-BAA4-4DE9D1EB7484}"/>
                </a:ext>
              </a:extLst>
            </p:cNvPr>
            <p:cNvSpPr>
              <a:spLocks noEditPoints="1"/>
            </p:cNvSpPr>
            <p:nvPr/>
          </p:nvSpPr>
          <p:spPr bwMode="auto">
            <a:xfrm>
              <a:off x="6624997" y="2292898"/>
              <a:ext cx="161485" cy="149742"/>
            </a:xfrm>
            <a:custGeom>
              <a:avLst/>
              <a:gdLst>
                <a:gd name="T0" fmla="*/ 34 w 67"/>
                <a:gd name="T1" fmla="*/ 8 h 62"/>
                <a:gd name="T2" fmla="*/ 23 w 67"/>
                <a:gd name="T3" fmla="*/ 10 h 62"/>
                <a:gd name="T4" fmla="*/ 15 w 67"/>
                <a:gd name="T5" fmla="*/ 14 h 62"/>
                <a:gd name="T6" fmla="*/ 8 w 67"/>
                <a:gd name="T7" fmla="*/ 27 h 62"/>
                <a:gd name="T8" fmla="*/ 11 w 67"/>
                <a:gd name="T9" fmla="*/ 35 h 62"/>
                <a:gd name="T10" fmla="*/ 17 w 67"/>
                <a:gd name="T11" fmla="*/ 41 h 62"/>
                <a:gd name="T12" fmla="*/ 21 w 67"/>
                <a:gd name="T13" fmla="*/ 47 h 62"/>
                <a:gd name="T14" fmla="*/ 21 w 67"/>
                <a:gd name="T15" fmla="*/ 49 h 62"/>
                <a:gd name="T16" fmla="*/ 22 w 67"/>
                <a:gd name="T17" fmla="*/ 48 h 62"/>
                <a:gd name="T18" fmla="*/ 28 w 67"/>
                <a:gd name="T19" fmla="*/ 45 h 62"/>
                <a:gd name="T20" fmla="*/ 29 w 67"/>
                <a:gd name="T21" fmla="*/ 46 h 62"/>
                <a:gd name="T22" fmla="*/ 34 w 67"/>
                <a:gd name="T23" fmla="*/ 46 h 62"/>
                <a:gd name="T24" fmla="*/ 44 w 67"/>
                <a:gd name="T25" fmla="*/ 44 h 62"/>
                <a:gd name="T26" fmla="*/ 52 w 67"/>
                <a:gd name="T27" fmla="*/ 40 h 62"/>
                <a:gd name="T28" fmla="*/ 59 w 67"/>
                <a:gd name="T29" fmla="*/ 27 h 62"/>
                <a:gd name="T30" fmla="*/ 52 w 67"/>
                <a:gd name="T31" fmla="*/ 14 h 62"/>
                <a:gd name="T32" fmla="*/ 44 w 67"/>
                <a:gd name="T33" fmla="*/ 10 h 62"/>
                <a:gd name="T34" fmla="*/ 34 w 67"/>
                <a:gd name="T35" fmla="*/ 8 h 62"/>
                <a:gd name="T36" fmla="*/ 34 w 67"/>
                <a:gd name="T37" fmla="*/ 0 h 62"/>
                <a:gd name="T38" fmla="*/ 34 w 67"/>
                <a:gd name="T39" fmla="*/ 0 h 62"/>
                <a:gd name="T40" fmla="*/ 67 w 67"/>
                <a:gd name="T41" fmla="*/ 27 h 62"/>
                <a:gd name="T42" fmla="*/ 34 w 67"/>
                <a:gd name="T43" fmla="*/ 54 h 62"/>
                <a:gd name="T44" fmla="*/ 28 w 67"/>
                <a:gd name="T45" fmla="*/ 54 h 62"/>
                <a:gd name="T46" fmla="*/ 4 w 67"/>
                <a:gd name="T47" fmla="*/ 62 h 62"/>
                <a:gd name="T48" fmla="*/ 4 w 67"/>
                <a:gd name="T49" fmla="*/ 61 h 62"/>
                <a:gd name="T50" fmla="*/ 13 w 67"/>
                <a:gd name="T51" fmla="*/ 50 h 62"/>
                <a:gd name="T52" fmla="*/ 12 w 67"/>
                <a:gd name="T53" fmla="*/ 48 h 62"/>
                <a:gd name="T54" fmla="*/ 0 w 67"/>
                <a:gd name="T55" fmla="*/ 27 h 62"/>
                <a:gd name="T56" fmla="*/ 34 w 67"/>
                <a:gd name="T5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62">
                  <a:moveTo>
                    <a:pt x="34" y="8"/>
                  </a:moveTo>
                  <a:cubicBezTo>
                    <a:pt x="30" y="8"/>
                    <a:pt x="26" y="9"/>
                    <a:pt x="23" y="10"/>
                  </a:cubicBezTo>
                  <a:cubicBezTo>
                    <a:pt x="20" y="11"/>
                    <a:pt x="17" y="12"/>
                    <a:pt x="15" y="14"/>
                  </a:cubicBezTo>
                  <a:cubicBezTo>
                    <a:pt x="11" y="18"/>
                    <a:pt x="8" y="22"/>
                    <a:pt x="8" y="27"/>
                  </a:cubicBezTo>
                  <a:cubicBezTo>
                    <a:pt x="8" y="30"/>
                    <a:pt x="9" y="32"/>
                    <a:pt x="11" y="35"/>
                  </a:cubicBezTo>
                  <a:cubicBezTo>
                    <a:pt x="12" y="37"/>
                    <a:pt x="14" y="39"/>
                    <a:pt x="17" y="41"/>
                  </a:cubicBezTo>
                  <a:cubicBezTo>
                    <a:pt x="19" y="42"/>
                    <a:pt x="20" y="45"/>
                    <a:pt x="21" y="47"/>
                  </a:cubicBezTo>
                  <a:cubicBezTo>
                    <a:pt x="21" y="48"/>
                    <a:pt x="21" y="48"/>
                    <a:pt x="21" y="49"/>
                  </a:cubicBezTo>
                  <a:cubicBezTo>
                    <a:pt x="21" y="49"/>
                    <a:pt x="22" y="48"/>
                    <a:pt x="22" y="48"/>
                  </a:cubicBezTo>
                  <a:cubicBezTo>
                    <a:pt x="24" y="46"/>
                    <a:pt x="26" y="45"/>
                    <a:pt x="28" y="45"/>
                  </a:cubicBezTo>
                  <a:cubicBezTo>
                    <a:pt x="29" y="45"/>
                    <a:pt x="29" y="45"/>
                    <a:pt x="29" y="46"/>
                  </a:cubicBezTo>
                  <a:cubicBezTo>
                    <a:pt x="31" y="46"/>
                    <a:pt x="32" y="46"/>
                    <a:pt x="34" y="46"/>
                  </a:cubicBezTo>
                  <a:cubicBezTo>
                    <a:pt x="37" y="46"/>
                    <a:pt x="41" y="45"/>
                    <a:pt x="44" y="44"/>
                  </a:cubicBezTo>
                  <a:cubicBezTo>
                    <a:pt x="47" y="43"/>
                    <a:pt x="50" y="42"/>
                    <a:pt x="52" y="40"/>
                  </a:cubicBezTo>
                  <a:cubicBezTo>
                    <a:pt x="56" y="36"/>
                    <a:pt x="59" y="32"/>
                    <a:pt x="59" y="27"/>
                  </a:cubicBezTo>
                  <a:cubicBezTo>
                    <a:pt x="59" y="22"/>
                    <a:pt x="56" y="18"/>
                    <a:pt x="52" y="14"/>
                  </a:cubicBezTo>
                  <a:cubicBezTo>
                    <a:pt x="50" y="12"/>
                    <a:pt x="47" y="11"/>
                    <a:pt x="44" y="10"/>
                  </a:cubicBezTo>
                  <a:cubicBezTo>
                    <a:pt x="41" y="9"/>
                    <a:pt x="37" y="8"/>
                    <a:pt x="34" y="8"/>
                  </a:cubicBezTo>
                  <a:close/>
                  <a:moveTo>
                    <a:pt x="34" y="0"/>
                  </a:moveTo>
                  <a:cubicBezTo>
                    <a:pt x="34" y="0"/>
                    <a:pt x="34" y="0"/>
                    <a:pt x="34" y="0"/>
                  </a:cubicBezTo>
                  <a:cubicBezTo>
                    <a:pt x="52" y="0"/>
                    <a:pt x="67" y="12"/>
                    <a:pt x="67" y="27"/>
                  </a:cubicBezTo>
                  <a:cubicBezTo>
                    <a:pt x="67" y="42"/>
                    <a:pt x="52" y="54"/>
                    <a:pt x="34" y="54"/>
                  </a:cubicBezTo>
                  <a:cubicBezTo>
                    <a:pt x="32" y="54"/>
                    <a:pt x="30" y="54"/>
                    <a:pt x="28" y="54"/>
                  </a:cubicBezTo>
                  <a:cubicBezTo>
                    <a:pt x="21" y="61"/>
                    <a:pt x="13" y="62"/>
                    <a:pt x="4" y="62"/>
                  </a:cubicBezTo>
                  <a:cubicBezTo>
                    <a:pt x="4" y="61"/>
                    <a:pt x="4" y="61"/>
                    <a:pt x="4" y="61"/>
                  </a:cubicBezTo>
                  <a:cubicBezTo>
                    <a:pt x="9" y="59"/>
                    <a:pt x="13" y="55"/>
                    <a:pt x="13" y="50"/>
                  </a:cubicBezTo>
                  <a:cubicBezTo>
                    <a:pt x="13" y="49"/>
                    <a:pt x="13" y="49"/>
                    <a:pt x="12" y="48"/>
                  </a:cubicBezTo>
                  <a:cubicBezTo>
                    <a:pt x="5" y="43"/>
                    <a:pt x="0" y="36"/>
                    <a:pt x="0" y="27"/>
                  </a:cubicBezTo>
                  <a:cubicBezTo>
                    <a:pt x="0" y="12"/>
                    <a:pt x="15" y="0"/>
                    <a:pt x="34" y="0"/>
                  </a:cubicBezTo>
                  <a:close/>
                </a:path>
              </a:pathLst>
            </a:custGeom>
            <a:solidFill>
              <a:srgbClr val="FFFFFF">
                <a:alpha val="50195"/>
              </a:srgbClr>
            </a:solidFill>
            <a:ln w="25400">
              <a:noFill/>
            </a:ln>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51" name="Freeform 191">
              <a:extLst>
                <a:ext uri="{FF2B5EF4-FFF2-40B4-BE49-F238E27FC236}">
                  <a16:creationId xmlns:a16="http://schemas.microsoft.com/office/drawing/2014/main" id="{914B1D6A-43C2-4E80-BD96-AE4A197F99FA}"/>
                </a:ext>
              </a:extLst>
            </p:cNvPr>
            <p:cNvSpPr>
              <a:spLocks noEditPoints="1"/>
            </p:cNvSpPr>
            <p:nvPr/>
          </p:nvSpPr>
          <p:spPr bwMode="auto">
            <a:xfrm>
              <a:off x="6934244" y="2881893"/>
              <a:ext cx="155614" cy="152677"/>
            </a:xfrm>
            <a:custGeom>
              <a:avLst/>
              <a:gdLst>
                <a:gd name="T0" fmla="*/ 62 w 65"/>
                <a:gd name="T1" fmla="*/ 36 h 64"/>
                <a:gd name="T2" fmla="*/ 62 w 65"/>
                <a:gd name="T3" fmla="*/ 32 h 64"/>
                <a:gd name="T4" fmla="*/ 33 w 65"/>
                <a:gd name="T5" fmla="*/ 3 h 64"/>
                <a:gd name="T6" fmla="*/ 28 w 65"/>
                <a:gd name="T7" fmla="*/ 3 h 64"/>
                <a:gd name="T8" fmla="*/ 18 w 65"/>
                <a:gd name="T9" fmla="*/ 0 h 64"/>
                <a:gd name="T10" fmla="*/ 0 w 65"/>
                <a:gd name="T11" fmla="*/ 18 h 64"/>
                <a:gd name="T12" fmla="*/ 3 w 65"/>
                <a:gd name="T13" fmla="*/ 28 h 64"/>
                <a:gd name="T14" fmla="*/ 3 w 65"/>
                <a:gd name="T15" fmla="*/ 32 h 64"/>
                <a:gd name="T16" fmla="*/ 33 w 65"/>
                <a:gd name="T17" fmla="*/ 62 h 64"/>
                <a:gd name="T18" fmla="*/ 38 w 65"/>
                <a:gd name="T19" fmla="*/ 62 h 64"/>
                <a:gd name="T20" fmla="*/ 47 w 65"/>
                <a:gd name="T21" fmla="*/ 64 h 64"/>
                <a:gd name="T22" fmla="*/ 65 w 65"/>
                <a:gd name="T23" fmla="*/ 46 h 64"/>
                <a:gd name="T24" fmla="*/ 62 w 65"/>
                <a:gd name="T25" fmla="*/ 36 h 64"/>
                <a:gd name="T26" fmla="*/ 35 w 65"/>
                <a:gd name="T27" fmla="*/ 54 h 64"/>
                <a:gd name="T28" fmla="*/ 17 w 65"/>
                <a:gd name="T29" fmla="*/ 49 h 64"/>
                <a:gd name="T30" fmla="*/ 18 w 65"/>
                <a:gd name="T31" fmla="*/ 39 h 64"/>
                <a:gd name="T32" fmla="*/ 26 w 65"/>
                <a:gd name="T33" fmla="*/ 45 h 64"/>
                <a:gd name="T34" fmla="*/ 40 w 65"/>
                <a:gd name="T35" fmla="*/ 44 h 64"/>
                <a:gd name="T36" fmla="*/ 32 w 65"/>
                <a:gd name="T37" fmla="*/ 36 h 64"/>
                <a:gd name="T38" fmla="*/ 15 w 65"/>
                <a:gd name="T39" fmla="*/ 23 h 64"/>
                <a:gd name="T40" fmla="*/ 28 w 65"/>
                <a:gd name="T41" fmla="*/ 10 h 64"/>
                <a:gd name="T42" fmla="*/ 46 w 65"/>
                <a:gd name="T43" fmla="*/ 15 h 64"/>
                <a:gd name="T44" fmla="*/ 45 w 65"/>
                <a:gd name="T45" fmla="*/ 24 h 64"/>
                <a:gd name="T46" fmla="*/ 32 w 65"/>
                <a:gd name="T47" fmla="*/ 17 h 64"/>
                <a:gd name="T48" fmla="*/ 29 w 65"/>
                <a:gd name="T49" fmla="*/ 27 h 64"/>
                <a:gd name="T50" fmla="*/ 50 w 65"/>
                <a:gd name="T51" fmla="*/ 37 h 64"/>
                <a:gd name="T52" fmla="*/ 35 w 65"/>
                <a:gd name="T53" fmla="*/ 5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 h="64">
                  <a:moveTo>
                    <a:pt x="62" y="36"/>
                  </a:moveTo>
                  <a:cubicBezTo>
                    <a:pt x="62" y="35"/>
                    <a:pt x="62" y="34"/>
                    <a:pt x="62" y="32"/>
                  </a:cubicBezTo>
                  <a:cubicBezTo>
                    <a:pt x="62" y="16"/>
                    <a:pt x="49" y="3"/>
                    <a:pt x="33" y="3"/>
                  </a:cubicBezTo>
                  <a:cubicBezTo>
                    <a:pt x="31" y="3"/>
                    <a:pt x="29" y="3"/>
                    <a:pt x="28" y="3"/>
                  </a:cubicBezTo>
                  <a:cubicBezTo>
                    <a:pt x="25" y="1"/>
                    <a:pt x="22" y="0"/>
                    <a:pt x="18" y="0"/>
                  </a:cubicBezTo>
                  <a:cubicBezTo>
                    <a:pt x="8" y="0"/>
                    <a:pt x="0" y="8"/>
                    <a:pt x="0" y="18"/>
                  </a:cubicBezTo>
                  <a:cubicBezTo>
                    <a:pt x="0" y="21"/>
                    <a:pt x="1" y="25"/>
                    <a:pt x="3" y="28"/>
                  </a:cubicBezTo>
                  <a:cubicBezTo>
                    <a:pt x="3" y="29"/>
                    <a:pt x="3" y="31"/>
                    <a:pt x="3" y="32"/>
                  </a:cubicBezTo>
                  <a:cubicBezTo>
                    <a:pt x="3" y="49"/>
                    <a:pt x="16" y="62"/>
                    <a:pt x="33" y="62"/>
                  </a:cubicBezTo>
                  <a:cubicBezTo>
                    <a:pt x="34" y="62"/>
                    <a:pt x="36" y="62"/>
                    <a:pt x="38" y="62"/>
                  </a:cubicBezTo>
                  <a:cubicBezTo>
                    <a:pt x="41" y="63"/>
                    <a:pt x="44" y="64"/>
                    <a:pt x="47" y="64"/>
                  </a:cubicBezTo>
                  <a:cubicBezTo>
                    <a:pt x="57" y="64"/>
                    <a:pt x="65" y="56"/>
                    <a:pt x="65" y="46"/>
                  </a:cubicBezTo>
                  <a:cubicBezTo>
                    <a:pt x="65" y="43"/>
                    <a:pt x="64" y="39"/>
                    <a:pt x="62" y="36"/>
                  </a:cubicBezTo>
                  <a:close/>
                  <a:moveTo>
                    <a:pt x="35" y="54"/>
                  </a:moveTo>
                  <a:cubicBezTo>
                    <a:pt x="26" y="55"/>
                    <a:pt x="21" y="53"/>
                    <a:pt x="17" y="49"/>
                  </a:cubicBezTo>
                  <a:cubicBezTo>
                    <a:pt x="13" y="45"/>
                    <a:pt x="15" y="40"/>
                    <a:pt x="18" y="39"/>
                  </a:cubicBezTo>
                  <a:cubicBezTo>
                    <a:pt x="22" y="39"/>
                    <a:pt x="24" y="44"/>
                    <a:pt x="26" y="45"/>
                  </a:cubicBezTo>
                  <a:cubicBezTo>
                    <a:pt x="28" y="46"/>
                    <a:pt x="36" y="49"/>
                    <a:pt x="40" y="44"/>
                  </a:cubicBezTo>
                  <a:cubicBezTo>
                    <a:pt x="44" y="39"/>
                    <a:pt x="37" y="37"/>
                    <a:pt x="32" y="36"/>
                  </a:cubicBezTo>
                  <a:cubicBezTo>
                    <a:pt x="24" y="35"/>
                    <a:pt x="14" y="31"/>
                    <a:pt x="15" y="23"/>
                  </a:cubicBezTo>
                  <a:cubicBezTo>
                    <a:pt x="16" y="15"/>
                    <a:pt x="22" y="11"/>
                    <a:pt x="28" y="10"/>
                  </a:cubicBezTo>
                  <a:cubicBezTo>
                    <a:pt x="37" y="9"/>
                    <a:pt x="42" y="11"/>
                    <a:pt x="46" y="15"/>
                  </a:cubicBezTo>
                  <a:cubicBezTo>
                    <a:pt x="51" y="19"/>
                    <a:pt x="48" y="24"/>
                    <a:pt x="45" y="24"/>
                  </a:cubicBezTo>
                  <a:cubicBezTo>
                    <a:pt x="42" y="24"/>
                    <a:pt x="39" y="17"/>
                    <a:pt x="32" y="17"/>
                  </a:cubicBezTo>
                  <a:cubicBezTo>
                    <a:pt x="25" y="17"/>
                    <a:pt x="20" y="24"/>
                    <a:pt x="29" y="27"/>
                  </a:cubicBezTo>
                  <a:cubicBezTo>
                    <a:pt x="37" y="29"/>
                    <a:pt x="47" y="30"/>
                    <a:pt x="50" y="37"/>
                  </a:cubicBezTo>
                  <a:cubicBezTo>
                    <a:pt x="53" y="45"/>
                    <a:pt x="45" y="54"/>
                    <a:pt x="35" y="54"/>
                  </a:cubicBezTo>
                  <a:close/>
                </a:path>
              </a:pathLst>
            </a:custGeom>
            <a:solidFill>
              <a:srgbClr val="FFFFFF">
                <a:alpha val="50195"/>
              </a:srgbClr>
            </a:solidFill>
            <a:ln w="25400">
              <a:noFill/>
            </a:ln>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52" name="Freeform 195">
              <a:extLst>
                <a:ext uri="{FF2B5EF4-FFF2-40B4-BE49-F238E27FC236}">
                  <a16:creationId xmlns:a16="http://schemas.microsoft.com/office/drawing/2014/main" id="{3566CCD6-ADD8-4B2C-A0E1-DC898296DB9E}"/>
                </a:ext>
              </a:extLst>
            </p:cNvPr>
            <p:cNvSpPr>
              <a:spLocks noEditPoints="1"/>
            </p:cNvSpPr>
            <p:nvPr/>
          </p:nvSpPr>
          <p:spPr bwMode="auto">
            <a:xfrm>
              <a:off x="6067137" y="2322259"/>
              <a:ext cx="196719" cy="211399"/>
            </a:xfrm>
            <a:custGeom>
              <a:avLst/>
              <a:gdLst>
                <a:gd name="T0" fmla="*/ 78 w 82"/>
                <a:gd name="T1" fmla="*/ 22 h 88"/>
                <a:gd name="T2" fmla="*/ 50 w 82"/>
                <a:gd name="T3" fmla="*/ 2 h 88"/>
                <a:gd name="T4" fmla="*/ 40 w 82"/>
                <a:gd name="T5" fmla="*/ 4 h 88"/>
                <a:gd name="T6" fmla="*/ 3 w 82"/>
                <a:gd name="T7" fmla="*/ 55 h 88"/>
                <a:gd name="T8" fmla="*/ 4 w 82"/>
                <a:gd name="T9" fmla="*/ 65 h 88"/>
                <a:gd name="T10" fmla="*/ 32 w 82"/>
                <a:gd name="T11" fmla="*/ 85 h 88"/>
                <a:gd name="T12" fmla="*/ 42 w 82"/>
                <a:gd name="T13" fmla="*/ 84 h 88"/>
                <a:gd name="T14" fmla="*/ 80 w 82"/>
                <a:gd name="T15" fmla="*/ 33 h 88"/>
                <a:gd name="T16" fmla="*/ 78 w 82"/>
                <a:gd name="T17" fmla="*/ 22 h 88"/>
                <a:gd name="T18" fmla="*/ 54 w 82"/>
                <a:gd name="T19" fmla="*/ 9 h 88"/>
                <a:gd name="T20" fmla="*/ 70 w 82"/>
                <a:gd name="T21" fmla="*/ 21 h 88"/>
                <a:gd name="T22" fmla="*/ 68 w 82"/>
                <a:gd name="T23" fmla="*/ 23 h 88"/>
                <a:gd name="T24" fmla="*/ 53 w 82"/>
                <a:gd name="T25" fmla="*/ 11 h 88"/>
                <a:gd name="T26" fmla="*/ 54 w 82"/>
                <a:gd name="T27" fmla="*/ 9 h 88"/>
                <a:gd name="T28" fmla="*/ 21 w 82"/>
                <a:gd name="T29" fmla="*/ 71 h 88"/>
                <a:gd name="T30" fmla="*/ 20 w 82"/>
                <a:gd name="T31" fmla="*/ 64 h 88"/>
                <a:gd name="T32" fmla="*/ 27 w 82"/>
                <a:gd name="T33" fmla="*/ 63 h 88"/>
                <a:gd name="T34" fmla="*/ 28 w 82"/>
                <a:gd name="T35" fmla="*/ 70 h 88"/>
                <a:gd name="T36" fmla="*/ 21 w 82"/>
                <a:gd name="T37" fmla="*/ 71 h 88"/>
                <a:gd name="T38" fmla="*/ 45 w 82"/>
                <a:gd name="T39" fmla="*/ 71 h 88"/>
                <a:gd name="T40" fmla="*/ 14 w 82"/>
                <a:gd name="T41" fmla="*/ 48 h 88"/>
                <a:gd name="T42" fmla="*/ 43 w 82"/>
                <a:gd name="T43" fmla="*/ 9 h 88"/>
                <a:gd name="T44" fmla="*/ 74 w 82"/>
                <a:gd name="T45" fmla="*/ 32 h 88"/>
                <a:gd name="T46" fmla="*/ 45 w 82"/>
                <a:gd name="T47" fmla="*/ 7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88">
                  <a:moveTo>
                    <a:pt x="78" y="22"/>
                  </a:moveTo>
                  <a:cubicBezTo>
                    <a:pt x="50" y="2"/>
                    <a:pt x="50" y="2"/>
                    <a:pt x="50" y="2"/>
                  </a:cubicBezTo>
                  <a:cubicBezTo>
                    <a:pt x="47" y="0"/>
                    <a:pt x="43" y="1"/>
                    <a:pt x="40" y="4"/>
                  </a:cubicBezTo>
                  <a:cubicBezTo>
                    <a:pt x="3" y="55"/>
                    <a:pt x="3" y="55"/>
                    <a:pt x="3" y="55"/>
                  </a:cubicBezTo>
                  <a:cubicBezTo>
                    <a:pt x="0" y="58"/>
                    <a:pt x="1" y="63"/>
                    <a:pt x="4" y="65"/>
                  </a:cubicBezTo>
                  <a:cubicBezTo>
                    <a:pt x="32" y="85"/>
                    <a:pt x="32" y="85"/>
                    <a:pt x="32" y="85"/>
                  </a:cubicBezTo>
                  <a:cubicBezTo>
                    <a:pt x="35" y="88"/>
                    <a:pt x="40" y="87"/>
                    <a:pt x="42" y="84"/>
                  </a:cubicBezTo>
                  <a:cubicBezTo>
                    <a:pt x="80" y="33"/>
                    <a:pt x="80" y="33"/>
                    <a:pt x="80" y="33"/>
                  </a:cubicBezTo>
                  <a:cubicBezTo>
                    <a:pt x="82" y="29"/>
                    <a:pt x="81" y="25"/>
                    <a:pt x="78" y="22"/>
                  </a:cubicBezTo>
                  <a:close/>
                  <a:moveTo>
                    <a:pt x="54" y="9"/>
                  </a:moveTo>
                  <a:cubicBezTo>
                    <a:pt x="70" y="21"/>
                    <a:pt x="70" y="21"/>
                    <a:pt x="70" y="21"/>
                  </a:cubicBezTo>
                  <a:cubicBezTo>
                    <a:pt x="68" y="23"/>
                    <a:pt x="68" y="23"/>
                    <a:pt x="68" y="23"/>
                  </a:cubicBezTo>
                  <a:cubicBezTo>
                    <a:pt x="53" y="11"/>
                    <a:pt x="53" y="11"/>
                    <a:pt x="53" y="11"/>
                  </a:cubicBezTo>
                  <a:lnTo>
                    <a:pt x="54" y="9"/>
                  </a:lnTo>
                  <a:close/>
                  <a:moveTo>
                    <a:pt x="21" y="71"/>
                  </a:moveTo>
                  <a:cubicBezTo>
                    <a:pt x="19" y="70"/>
                    <a:pt x="18" y="67"/>
                    <a:pt x="20" y="64"/>
                  </a:cubicBezTo>
                  <a:cubicBezTo>
                    <a:pt x="22" y="62"/>
                    <a:pt x="25" y="62"/>
                    <a:pt x="27" y="63"/>
                  </a:cubicBezTo>
                  <a:cubicBezTo>
                    <a:pt x="29" y="65"/>
                    <a:pt x="29" y="68"/>
                    <a:pt x="28" y="70"/>
                  </a:cubicBezTo>
                  <a:cubicBezTo>
                    <a:pt x="26" y="72"/>
                    <a:pt x="23" y="73"/>
                    <a:pt x="21" y="71"/>
                  </a:cubicBezTo>
                  <a:close/>
                  <a:moveTo>
                    <a:pt x="45" y="71"/>
                  </a:moveTo>
                  <a:cubicBezTo>
                    <a:pt x="14" y="48"/>
                    <a:pt x="14" y="48"/>
                    <a:pt x="14" y="48"/>
                  </a:cubicBezTo>
                  <a:cubicBezTo>
                    <a:pt x="43" y="9"/>
                    <a:pt x="43" y="9"/>
                    <a:pt x="43" y="9"/>
                  </a:cubicBezTo>
                  <a:cubicBezTo>
                    <a:pt x="74" y="32"/>
                    <a:pt x="74" y="32"/>
                    <a:pt x="74" y="32"/>
                  </a:cubicBezTo>
                  <a:lnTo>
                    <a:pt x="45" y="71"/>
                  </a:lnTo>
                  <a:close/>
                </a:path>
              </a:pathLst>
            </a:custGeom>
            <a:solidFill>
              <a:srgbClr val="FFFFFF">
                <a:alpha val="50195"/>
              </a:srgbClr>
            </a:solidFill>
            <a:ln w="25400">
              <a:noFill/>
            </a:ln>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53" name="Freeform 205">
              <a:extLst>
                <a:ext uri="{FF2B5EF4-FFF2-40B4-BE49-F238E27FC236}">
                  <a16:creationId xmlns:a16="http://schemas.microsoft.com/office/drawing/2014/main" id="{83073794-248E-43B0-B55A-4184398E2D28}"/>
                </a:ext>
              </a:extLst>
            </p:cNvPr>
            <p:cNvSpPr>
              <a:spLocks noEditPoints="1"/>
            </p:cNvSpPr>
            <p:nvPr/>
          </p:nvSpPr>
          <p:spPr bwMode="auto">
            <a:xfrm>
              <a:off x="5810228" y="2934436"/>
              <a:ext cx="102764" cy="114508"/>
            </a:xfrm>
            <a:custGeom>
              <a:avLst/>
              <a:gdLst>
                <a:gd name="T0" fmla="*/ 34 w 43"/>
                <a:gd name="T1" fmla="*/ 15 h 48"/>
                <a:gd name="T2" fmla="*/ 36 w 43"/>
                <a:gd name="T3" fmla="*/ 12 h 48"/>
                <a:gd name="T4" fmla="*/ 39 w 43"/>
                <a:gd name="T5" fmla="*/ 7 h 48"/>
                <a:gd name="T6" fmla="*/ 38 w 43"/>
                <a:gd name="T7" fmla="*/ 1 h 48"/>
                <a:gd name="T8" fmla="*/ 34 w 43"/>
                <a:gd name="T9" fmla="*/ 0 h 48"/>
                <a:gd name="T10" fmla="*/ 27 w 43"/>
                <a:gd name="T11" fmla="*/ 3 h 48"/>
                <a:gd name="T12" fmla="*/ 21 w 43"/>
                <a:gd name="T13" fmla="*/ 14 h 48"/>
                <a:gd name="T14" fmla="*/ 16 w 43"/>
                <a:gd name="T15" fmla="*/ 3 h 48"/>
                <a:gd name="T16" fmla="*/ 10 w 43"/>
                <a:gd name="T17" fmla="*/ 1 h 48"/>
                <a:gd name="T18" fmla="*/ 6 w 43"/>
                <a:gd name="T19" fmla="*/ 3 h 48"/>
                <a:gd name="T20" fmla="*/ 7 w 43"/>
                <a:gd name="T21" fmla="*/ 12 h 48"/>
                <a:gd name="T22" fmla="*/ 10 w 43"/>
                <a:gd name="T23" fmla="*/ 15 h 48"/>
                <a:gd name="T24" fmla="*/ 0 w 43"/>
                <a:gd name="T25" fmla="*/ 15 h 48"/>
                <a:gd name="T26" fmla="*/ 0 w 43"/>
                <a:gd name="T27" fmla="*/ 27 h 48"/>
                <a:gd name="T28" fmla="*/ 3 w 43"/>
                <a:gd name="T29" fmla="*/ 27 h 48"/>
                <a:gd name="T30" fmla="*/ 3 w 43"/>
                <a:gd name="T31" fmla="*/ 48 h 48"/>
                <a:gd name="T32" fmla="*/ 40 w 43"/>
                <a:gd name="T33" fmla="*/ 48 h 48"/>
                <a:gd name="T34" fmla="*/ 40 w 43"/>
                <a:gd name="T35" fmla="*/ 27 h 48"/>
                <a:gd name="T36" fmla="*/ 43 w 43"/>
                <a:gd name="T37" fmla="*/ 27 h 48"/>
                <a:gd name="T38" fmla="*/ 43 w 43"/>
                <a:gd name="T39" fmla="*/ 15 h 48"/>
                <a:gd name="T40" fmla="*/ 34 w 43"/>
                <a:gd name="T41" fmla="*/ 15 h 48"/>
                <a:gd name="T42" fmla="*/ 29 w 43"/>
                <a:gd name="T43" fmla="*/ 5 h 48"/>
                <a:gd name="T44" fmla="*/ 34 w 43"/>
                <a:gd name="T45" fmla="*/ 3 h 48"/>
                <a:gd name="T46" fmla="*/ 35 w 43"/>
                <a:gd name="T47" fmla="*/ 4 h 48"/>
                <a:gd name="T48" fmla="*/ 34 w 43"/>
                <a:gd name="T49" fmla="*/ 10 h 48"/>
                <a:gd name="T50" fmla="*/ 27 w 43"/>
                <a:gd name="T51" fmla="*/ 15 h 48"/>
                <a:gd name="T52" fmla="*/ 24 w 43"/>
                <a:gd name="T53" fmla="*/ 15 h 48"/>
                <a:gd name="T54" fmla="*/ 29 w 43"/>
                <a:gd name="T55" fmla="*/ 5 h 48"/>
                <a:gd name="T56" fmla="*/ 8 w 43"/>
                <a:gd name="T57" fmla="*/ 7 h 48"/>
                <a:gd name="T58" fmla="*/ 9 w 43"/>
                <a:gd name="T59" fmla="*/ 5 h 48"/>
                <a:gd name="T60" fmla="*/ 10 w 43"/>
                <a:gd name="T61" fmla="*/ 4 h 48"/>
                <a:gd name="T62" fmla="*/ 10 w 43"/>
                <a:gd name="T63" fmla="*/ 4 h 48"/>
                <a:gd name="T64" fmla="*/ 13 w 43"/>
                <a:gd name="T65" fmla="*/ 6 h 48"/>
                <a:gd name="T66" fmla="*/ 17 w 43"/>
                <a:gd name="T67" fmla="*/ 13 h 48"/>
                <a:gd name="T68" fmla="*/ 17 w 43"/>
                <a:gd name="T69" fmla="*/ 13 h 48"/>
                <a:gd name="T70" fmla="*/ 17 w 43"/>
                <a:gd name="T71" fmla="*/ 13 h 48"/>
                <a:gd name="T72" fmla="*/ 9 w 43"/>
                <a:gd name="T73" fmla="*/ 10 h 48"/>
                <a:gd name="T74" fmla="*/ 8 w 43"/>
                <a:gd name="T75" fmla="*/ 7 h 48"/>
                <a:gd name="T76" fmla="*/ 18 w 43"/>
                <a:gd name="T77" fmla="*/ 45 h 48"/>
                <a:gd name="T78" fmla="*/ 6 w 43"/>
                <a:gd name="T79" fmla="*/ 45 h 48"/>
                <a:gd name="T80" fmla="*/ 6 w 43"/>
                <a:gd name="T81" fmla="*/ 25 h 48"/>
                <a:gd name="T82" fmla="*/ 18 w 43"/>
                <a:gd name="T83" fmla="*/ 25 h 48"/>
                <a:gd name="T84" fmla="*/ 18 w 43"/>
                <a:gd name="T85" fmla="*/ 45 h 48"/>
                <a:gd name="T86" fmla="*/ 18 w 43"/>
                <a:gd name="T87" fmla="*/ 24 h 48"/>
                <a:gd name="T88" fmla="*/ 3 w 43"/>
                <a:gd name="T89" fmla="*/ 24 h 48"/>
                <a:gd name="T90" fmla="*/ 3 w 43"/>
                <a:gd name="T91" fmla="*/ 18 h 48"/>
                <a:gd name="T92" fmla="*/ 18 w 43"/>
                <a:gd name="T93" fmla="*/ 18 h 48"/>
                <a:gd name="T94" fmla="*/ 18 w 43"/>
                <a:gd name="T95" fmla="*/ 24 h 48"/>
                <a:gd name="T96" fmla="*/ 37 w 43"/>
                <a:gd name="T97" fmla="*/ 45 h 48"/>
                <a:gd name="T98" fmla="*/ 25 w 43"/>
                <a:gd name="T99" fmla="*/ 45 h 48"/>
                <a:gd name="T100" fmla="*/ 25 w 43"/>
                <a:gd name="T101" fmla="*/ 25 h 48"/>
                <a:gd name="T102" fmla="*/ 37 w 43"/>
                <a:gd name="T103" fmla="*/ 25 h 48"/>
                <a:gd name="T104" fmla="*/ 37 w 43"/>
                <a:gd name="T105" fmla="*/ 45 h 48"/>
                <a:gd name="T106" fmla="*/ 40 w 43"/>
                <a:gd name="T107" fmla="*/ 24 h 48"/>
                <a:gd name="T108" fmla="*/ 25 w 43"/>
                <a:gd name="T109" fmla="*/ 24 h 48"/>
                <a:gd name="T110" fmla="*/ 25 w 43"/>
                <a:gd name="T111" fmla="*/ 18 h 48"/>
                <a:gd name="T112" fmla="*/ 40 w 43"/>
                <a:gd name="T113" fmla="*/ 18 h 48"/>
                <a:gd name="T114" fmla="*/ 40 w 43"/>
                <a:gd name="T115"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 h="48">
                  <a:moveTo>
                    <a:pt x="34" y="15"/>
                  </a:moveTo>
                  <a:cubicBezTo>
                    <a:pt x="35" y="14"/>
                    <a:pt x="36" y="13"/>
                    <a:pt x="36" y="12"/>
                  </a:cubicBezTo>
                  <a:cubicBezTo>
                    <a:pt x="38" y="11"/>
                    <a:pt x="39" y="9"/>
                    <a:pt x="39" y="7"/>
                  </a:cubicBezTo>
                  <a:cubicBezTo>
                    <a:pt x="40" y="5"/>
                    <a:pt x="39" y="3"/>
                    <a:pt x="38" y="1"/>
                  </a:cubicBezTo>
                  <a:cubicBezTo>
                    <a:pt x="37" y="0"/>
                    <a:pt x="35" y="0"/>
                    <a:pt x="34" y="0"/>
                  </a:cubicBezTo>
                  <a:cubicBezTo>
                    <a:pt x="31" y="0"/>
                    <a:pt x="29" y="1"/>
                    <a:pt x="27" y="3"/>
                  </a:cubicBezTo>
                  <a:cubicBezTo>
                    <a:pt x="24" y="6"/>
                    <a:pt x="22" y="10"/>
                    <a:pt x="21" y="14"/>
                  </a:cubicBezTo>
                  <a:cubicBezTo>
                    <a:pt x="20" y="10"/>
                    <a:pt x="19" y="6"/>
                    <a:pt x="16" y="3"/>
                  </a:cubicBezTo>
                  <a:cubicBezTo>
                    <a:pt x="14" y="2"/>
                    <a:pt x="12" y="1"/>
                    <a:pt x="10" y="1"/>
                  </a:cubicBezTo>
                  <a:cubicBezTo>
                    <a:pt x="9" y="1"/>
                    <a:pt x="7" y="1"/>
                    <a:pt x="6" y="3"/>
                  </a:cubicBezTo>
                  <a:cubicBezTo>
                    <a:pt x="4" y="5"/>
                    <a:pt x="4" y="9"/>
                    <a:pt x="7" y="12"/>
                  </a:cubicBezTo>
                  <a:cubicBezTo>
                    <a:pt x="8" y="13"/>
                    <a:pt x="9" y="14"/>
                    <a:pt x="10" y="15"/>
                  </a:cubicBezTo>
                  <a:cubicBezTo>
                    <a:pt x="0" y="15"/>
                    <a:pt x="0" y="15"/>
                    <a:pt x="0" y="15"/>
                  </a:cubicBezTo>
                  <a:cubicBezTo>
                    <a:pt x="0" y="27"/>
                    <a:pt x="0" y="27"/>
                    <a:pt x="0" y="27"/>
                  </a:cubicBezTo>
                  <a:cubicBezTo>
                    <a:pt x="3" y="27"/>
                    <a:pt x="3" y="27"/>
                    <a:pt x="3" y="27"/>
                  </a:cubicBezTo>
                  <a:cubicBezTo>
                    <a:pt x="3" y="48"/>
                    <a:pt x="3" y="48"/>
                    <a:pt x="3" y="48"/>
                  </a:cubicBezTo>
                  <a:cubicBezTo>
                    <a:pt x="40" y="48"/>
                    <a:pt x="40" y="48"/>
                    <a:pt x="40" y="48"/>
                  </a:cubicBezTo>
                  <a:cubicBezTo>
                    <a:pt x="40" y="27"/>
                    <a:pt x="40" y="27"/>
                    <a:pt x="40" y="27"/>
                  </a:cubicBezTo>
                  <a:cubicBezTo>
                    <a:pt x="43" y="27"/>
                    <a:pt x="43" y="27"/>
                    <a:pt x="43" y="27"/>
                  </a:cubicBezTo>
                  <a:cubicBezTo>
                    <a:pt x="43" y="15"/>
                    <a:pt x="43" y="15"/>
                    <a:pt x="43" y="15"/>
                  </a:cubicBezTo>
                  <a:lnTo>
                    <a:pt x="34" y="15"/>
                  </a:lnTo>
                  <a:close/>
                  <a:moveTo>
                    <a:pt x="29" y="5"/>
                  </a:moveTo>
                  <a:cubicBezTo>
                    <a:pt x="31" y="4"/>
                    <a:pt x="32" y="3"/>
                    <a:pt x="34" y="3"/>
                  </a:cubicBezTo>
                  <a:cubicBezTo>
                    <a:pt x="34" y="3"/>
                    <a:pt x="35" y="3"/>
                    <a:pt x="35" y="4"/>
                  </a:cubicBezTo>
                  <a:cubicBezTo>
                    <a:pt x="37" y="5"/>
                    <a:pt x="36" y="8"/>
                    <a:pt x="34" y="10"/>
                  </a:cubicBezTo>
                  <a:cubicBezTo>
                    <a:pt x="32" y="12"/>
                    <a:pt x="29" y="14"/>
                    <a:pt x="27" y="15"/>
                  </a:cubicBezTo>
                  <a:cubicBezTo>
                    <a:pt x="24" y="15"/>
                    <a:pt x="24" y="15"/>
                    <a:pt x="24" y="15"/>
                  </a:cubicBezTo>
                  <a:cubicBezTo>
                    <a:pt x="25" y="12"/>
                    <a:pt x="27" y="8"/>
                    <a:pt x="29" y="5"/>
                  </a:cubicBezTo>
                  <a:close/>
                  <a:moveTo>
                    <a:pt x="8" y="7"/>
                  </a:moveTo>
                  <a:cubicBezTo>
                    <a:pt x="8" y="6"/>
                    <a:pt x="8" y="6"/>
                    <a:pt x="9" y="5"/>
                  </a:cubicBezTo>
                  <a:cubicBezTo>
                    <a:pt x="9" y="5"/>
                    <a:pt x="10" y="4"/>
                    <a:pt x="10" y="4"/>
                  </a:cubicBezTo>
                  <a:cubicBezTo>
                    <a:pt x="10" y="4"/>
                    <a:pt x="10" y="4"/>
                    <a:pt x="10" y="4"/>
                  </a:cubicBezTo>
                  <a:cubicBezTo>
                    <a:pt x="11" y="4"/>
                    <a:pt x="12" y="5"/>
                    <a:pt x="13" y="6"/>
                  </a:cubicBezTo>
                  <a:cubicBezTo>
                    <a:pt x="15" y="7"/>
                    <a:pt x="16" y="10"/>
                    <a:pt x="17" y="13"/>
                  </a:cubicBezTo>
                  <a:cubicBezTo>
                    <a:pt x="17" y="13"/>
                    <a:pt x="17" y="13"/>
                    <a:pt x="17" y="13"/>
                  </a:cubicBezTo>
                  <a:cubicBezTo>
                    <a:pt x="17" y="13"/>
                    <a:pt x="17" y="13"/>
                    <a:pt x="17" y="13"/>
                  </a:cubicBezTo>
                  <a:cubicBezTo>
                    <a:pt x="14" y="13"/>
                    <a:pt x="11" y="11"/>
                    <a:pt x="9" y="10"/>
                  </a:cubicBezTo>
                  <a:cubicBezTo>
                    <a:pt x="9" y="9"/>
                    <a:pt x="8" y="8"/>
                    <a:pt x="8" y="7"/>
                  </a:cubicBezTo>
                  <a:close/>
                  <a:moveTo>
                    <a:pt x="18" y="45"/>
                  </a:moveTo>
                  <a:cubicBezTo>
                    <a:pt x="6" y="45"/>
                    <a:pt x="6" y="45"/>
                    <a:pt x="6" y="45"/>
                  </a:cubicBezTo>
                  <a:cubicBezTo>
                    <a:pt x="6" y="25"/>
                    <a:pt x="6" y="25"/>
                    <a:pt x="6" y="25"/>
                  </a:cubicBezTo>
                  <a:cubicBezTo>
                    <a:pt x="18" y="25"/>
                    <a:pt x="18" y="25"/>
                    <a:pt x="18" y="25"/>
                  </a:cubicBezTo>
                  <a:lnTo>
                    <a:pt x="18" y="45"/>
                  </a:lnTo>
                  <a:close/>
                  <a:moveTo>
                    <a:pt x="18" y="24"/>
                  </a:moveTo>
                  <a:cubicBezTo>
                    <a:pt x="3" y="24"/>
                    <a:pt x="3" y="24"/>
                    <a:pt x="3" y="24"/>
                  </a:cubicBezTo>
                  <a:cubicBezTo>
                    <a:pt x="3" y="18"/>
                    <a:pt x="3" y="18"/>
                    <a:pt x="3" y="18"/>
                  </a:cubicBezTo>
                  <a:cubicBezTo>
                    <a:pt x="18" y="18"/>
                    <a:pt x="18" y="18"/>
                    <a:pt x="18" y="18"/>
                  </a:cubicBezTo>
                  <a:lnTo>
                    <a:pt x="18" y="24"/>
                  </a:lnTo>
                  <a:close/>
                  <a:moveTo>
                    <a:pt x="37" y="45"/>
                  </a:moveTo>
                  <a:cubicBezTo>
                    <a:pt x="25" y="45"/>
                    <a:pt x="25" y="45"/>
                    <a:pt x="25" y="45"/>
                  </a:cubicBezTo>
                  <a:cubicBezTo>
                    <a:pt x="25" y="25"/>
                    <a:pt x="25" y="25"/>
                    <a:pt x="25" y="25"/>
                  </a:cubicBezTo>
                  <a:cubicBezTo>
                    <a:pt x="37" y="25"/>
                    <a:pt x="37" y="25"/>
                    <a:pt x="37" y="25"/>
                  </a:cubicBezTo>
                  <a:lnTo>
                    <a:pt x="37" y="45"/>
                  </a:lnTo>
                  <a:close/>
                  <a:moveTo>
                    <a:pt x="40" y="24"/>
                  </a:moveTo>
                  <a:cubicBezTo>
                    <a:pt x="25" y="24"/>
                    <a:pt x="25" y="24"/>
                    <a:pt x="25" y="24"/>
                  </a:cubicBezTo>
                  <a:cubicBezTo>
                    <a:pt x="25" y="18"/>
                    <a:pt x="25" y="18"/>
                    <a:pt x="25" y="18"/>
                  </a:cubicBezTo>
                  <a:cubicBezTo>
                    <a:pt x="40" y="18"/>
                    <a:pt x="40" y="18"/>
                    <a:pt x="40" y="18"/>
                  </a:cubicBezTo>
                  <a:lnTo>
                    <a:pt x="40" y="24"/>
                  </a:lnTo>
                  <a:close/>
                </a:path>
              </a:pathLst>
            </a:custGeom>
            <a:solidFill>
              <a:srgbClr val="FFFFFF">
                <a:alpha val="50195"/>
              </a:srgbClr>
            </a:solidFill>
            <a:ln w="25400">
              <a:noFill/>
            </a:ln>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54" name="Freeform 223">
              <a:extLst>
                <a:ext uri="{FF2B5EF4-FFF2-40B4-BE49-F238E27FC236}">
                  <a16:creationId xmlns:a16="http://schemas.microsoft.com/office/drawing/2014/main" id="{3B24B756-D032-462F-962E-CB653AC8625D}"/>
                </a:ext>
              </a:extLst>
            </p:cNvPr>
            <p:cNvSpPr>
              <a:spLocks noEditPoints="1"/>
            </p:cNvSpPr>
            <p:nvPr/>
          </p:nvSpPr>
          <p:spPr bwMode="auto">
            <a:xfrm>
              <a:off x="6434241" y="3197739"/>
              <a:ext cx="170294" cy="149742"/>
            </a:xfrm>
            <a:custGeom>
              <a:avLst/>
              <a:gdLst>
                <a:gd name="T0" fmla="*/ 76 w 116"/>
                <a:gd name="T1" fmla="*/ 15 h 102"/>
                <a:gd name="T2" fmla="*/ 40 w 116"/>
                <a:gd name="T3" fmla="*/ 0 h 102"/>
                <a:gd name="T4" fmla="*/ 0 w 116"/>
                <a:gd name="T5" fmla="*/ 15 h 102"/>
                <a:gd name="T6" fmla="*/ 0 w 116"/>
                <a:gd name="T7" fmla="*/ 102 h 102"/>
                <a:gd name="T8" fmla="*/ 40 w 116"/>
                <a:gd name="T9" fmla="*/ 87 h 102"/>
                <a:gd name="T10" fmla="*/ 76 w 116"/>
                <a:gd name="T11" fmla="*/ 102 h 102"/>
                <a:gd name="T12" fmla="*/ 116 w 116"/>
                <a:gd name="T13" fmla="*/ 87 h 102"/>
                <a:gd name="T14" fmla="*/ 116 w 116"/>
                <a:gd name="T15" fmla="*/ 0 h 102"/>
                <a:gd name="T16" fmla="*/ 76 w 116"/>
                <a:gd name="T17" fmla="*/ 15 h 102"/>
                <a:gd name="T18" fmla="*/ 44 w 116"/>
                <a:gd name="T19" fmla="*/ 9 h 102"/>
                <a:gd name="T20" fmla="*/ 73 w 116"/>
                <a:gd name="T21" fmla="*/ 22 h 102"/>
                <a:gd name="T22" fmla="*/ 73 w 116"/>
                <a:gd name="T23" fmla="*/ 92 h 102"/>
                <a:gd name="T24" fmla="*/ 44 w 116"/>
                <a:gd name="T25" fmla="*/ 80 h 102"/>
                <a:gd name="T26" fmla="*/ 44 w 116"/>
                <a:gd name="T27" fmla="*/ 9 h 102"/>
                <a:gd name="T28" fmla="*/ 8 w 116"/>
                <a:gd name="T29" fmla="*/ 20 h 102"/>
                <a:gd name="T30" fmla="*/ 37 w 116"/>
                <a:gd name="T31" fmla="*/ 9 h 102"/>
                <a:gd name="T32" fmla="*/ 37 w 116"/>
                <a:gd name="T33" fmla="*/ 80 h 102"/>
                <a:gd name="T34" fmla="*/ 8 w 116"/>
                <a:gd name="T35" fmla="*/ 92 h 102"/>
                <a:gd name="T36" fmla="*/ 8 w 116"/>
                <a:gd name="T37" fmla="*/ 20 h 102"/>
                <a:gd name="T38" fmla="*/ 109 w 116"/>
                <a:gd name="T39" fmla="*/ 82 h 102"/>
                <a:gd name="T40" fmla="*/ 80 w 116"/>
                <a:gd name="T41" fmla="*/ 92 h 102"/>
                <a:gd name="T42" fmla="*/ 80 w 116"/>
                <a:gd name="T43" fmla="*/ 22 h 102"/>
                <a:gd name="T44" fmla="*/ 109 w 116"/>
                <a:gd name="T45" fmla="*/ 10 h 102"/>
                <a:gd name="T46" fmla="*/ 109 w 116"/>
                <a:gd name="T47" fmla="*/ 8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 h="102">
                  <a:moveTo>
                    <a:pt x="76" y="15"/>
                  </a:moveTo>
                  <a:lnTo>
                    <a:pt x="40" y="0"/>
                  </a:lnTo>
                  <a:lnTo>
                    <a:pt x="0" y="15"/>
                  </a:lnTo>
                  <a:lnTo>
                    <a:pt x="0" y="102"/>
                  </a:lnTo>
                  <a:lnTo>
                    <a:pt x="40" y="87"/>
                  </a:lnTo>
                  <a:lnTo>
                    <a:pt x="76" y="102"/>
                  </a:lnTo>
                  <a:lnTo>
                    <a:pt x="116" y="87"/>
                  </a:lnTo>
                  <a:lnTo>
                    <a:pt x="116" y="0"/>
                  </a:lnTo>
                  <a:lnTo>
                    <a:pt x="76" y="15"/>
                  </a:lnTo>
                  <a:close/>
                  <a:moveTo>
                    <a:pt x="44" y="9"/>
                  </a:moveTo>
                  <a:lnTo>
                    <a:pt x="73" y="22"/>
                  </a:lnTo>
                  <a:lnTo>
                    <a:pt x="73" y="92"/>
                  </a:lnTo>
                  <a:lnTo>
                    <a:pt x="44" y="80"/>
                  </a:lnTo>
                  <a:lnTo>
                    <a:pt x="44" y="9"/>
                  </a:lnTo>
                  <a:close/>
                  <a:moveTo>
                    <a:pt x="8" y="20"/>
                  </a:moveTo>
                  <a:lnTo>
                    <a:pt x="37" y="9"/>
                  </a:lnTo>
                  <a:lnTo>
                    <a:pt x="37" y="80"/>
                  </a:lnTo>
                  <a:lnTo>
                    <a:pt x="8" y="92"/>
                  </a:lnTo>
                  <a:lnTo>
                    <a:pt x="8" y="20"/>
                  </a:lnTo>
                  <a:close/>
                  <a:moveTo>
                    <a:pt x="109" y="82"/>
                  </a:moveTo>
                  <a:lnTo>
                    <a:pt x="80" y="92"/>
                  </a:lnTo>
                  <a:lnTo>
                    <a:pt x="80" y="22"/>
                  </a:lnTo>
                  <a:lnTo>
                    <a:pt x="109" y="10"/>
                  </a:lnTo>
                  <a:lnTo>
                    <a:pt x="109" y="82"/>
                  </a:lnTo>
                  <a:close/>
                </a:path>
              </a:pathLst>
            </a:custGeom>
            <a:solidFill>
              <a:srgbClr val="FFFFFF">
                <a:alpha val="50195"/>
              </a:srgbClr>
            </a:solidFill>
            <a:ln w="25400">
              <a:noFill/>
            </a:ln>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55" name="Freeform 55">
              <a:extLst>
                <a:ext uri="{FF2B5EF4-FFF2-40B4-BE49-F238E27FC236}">
                  <a16:creationId xmlns:a16="http://schemas.microsoft.com/office/drawing/2014/main" id="{45CDE270-7ACA-41DA-8FF1-2ECB382C7B77}"/>
                </a:ext>
              </a:extLst>
            </p:cNvPr>
            <p:cNvSpPr>
              <a:spLocks noEditPoints="1"/>
            </p:cNvSpPr>
            <p:nvPr/>
          </p:nvSpPr>
          <p:spPr bwMode="auto">
            <a:xfrm>
              <a:off x="11003681" y="3774469"/>
              <a:ext cx="256909" cy="239292"/>
            </a:xfrm>
            <a:custGeom>
              <a:avLst/>
              <a:gdLst>
                <a:gd name="T0" fmla="*/ 53 w 107"/>
                <a:gd name="T1" fmla="*/ 13 h 100"/>
                <a:gd name="T2" fmla="*/ 37 w 107"/>
                <a:gd name="T3" fmla="*/ 16 h 100"/>
                <a:gd name="T4" fmla="*/ 24 w 107"/>
                <a:gd name="T5" fmla="*/ 23 h 100"/>
                <a:gd name="T6" fmla="*/ 13 w 107"/>
                <a:gd name="T7" fmla="*/ 43 h 100"/>
                <a:gd name="T8" fmla="*/ 17 w 107"/>
                <a:gd name="T9" fmla="*/ 55 h 100"/>
                <a:gd name="T10" fmla="*/ 27 w 107"/>
                <a:gd name="T11" fmla="*/ 66 h 100"/>
                <a:gd name="T12" fmla="*/ 33 w 107"/>
                <a:gd name="T13" fmla="*/ 75 h 100"/>
                <a:gd name="T14" fmla="*/ 33 w 107"/>
                <a:gd name="T15" fmla="*/ 79 h 100"/>
                <a:gd name="T16" fmla="*/ 36 w 107"/>
                <a:gd name="T17" fmla="*/ 77 h 100"/>
                <a:gd name="T18" fmla="*/ 45 w 107"/>
                <a:gd name="T19" fmla="*/ 73 h 100"/>
                <a:gd name="T20" fmla="*/ 47 w 107"/>
                <a:gd name="T21" fmla="*/ 73 h 100"/>
                <a:gd name="T22" fmla="*/ 53 w 107"/>
                <a:gd name="T23" fmla="*/ 73 h 100"/>
                <a:gd name="T24" fmla="*/ 70 w 107"/>
                <a:gd name="T25" fmla="*/ 71 h 100"/>
                <a:gd name="T26" fmla="*/ 83 w 107"/>
                <a:gd name="T27" fmla="*/ 64 h 100"/>
                <a:gd name="T28" fmla="*/ 93 w 107"/>
                <a:gd name="T29" fmla="*/ 43 h 100"/>
                <a:gd name="T30" fmla="*/ 83 w 107"/>
                <a:gd name="T31" fmla="*/ 23 h 100"/>
                <a:gd name="T32" fmla="*/ 70 w 107"/>
                <a:gd name="T33" fmla="*/ 16 h 100"/>
                <a:gd name="T34" fmla="*/ 53 w 107"/>
                <a:gd name="T35" fmla="*/ 13 h 100"/>
                <a:gd name="T36" fmla="*/ 53 w 107"/>
                <a:gd name="T37" fmla="*/ 0 h 100"/>
                <a:gd name="T38" fmla="*/ 53 w 107"/>
                <a:gd name="T39" fmla="*/ 0 h 100"/>
                <a:gd name="T40" fmla="*/ 107 w 107"/>
                <a:gd name="T41" fmla="*/ 43 h 100"/>
                <a:gd name="T42" fmla="*/ 53 w 107"/>
                <a:gd name="T43" fmla="*/ 87 h 100"/>
                <a:gd name="T44" fmla="*/ 45 w 107"/>
                <a:gd name="T45" fmla="*/ 86 h 100"/>
                <a:gd name="T46" fmla="*/ 7 w 107"/>
                <a:gd name="T47" fmla="*/ 100 h 100"/>
                <a:gd name="T48" fmla="*/ 7 w 107"/>
                <a:gd name="T49" fmla="*/ 97 h 100"/>
                <a:gd name="T50" fmla="*/ 20 w 107"/>
                <a:gd name="T51" fmla="*/ 80 h 100"/>
                <a:gd name="T52" fmla="*/ 20 w 107"/>
                <a:gd name="T53" fmla="*/ 77 h 100"/>
                <a:gd name="T54" fmla="*/ 0 w 107"/>
                <a:gd name="T55" fmla="*/ 43 h 100"/>
                <a:gd name="T56" fmla="*/ 53 w 107"/>
                <a:gd name="T5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7" h="100">
                  <a:moveTo>
                    <a:pt x="53" y="13"/>
                  </a:moveTo>
                  <a:cubicBezTo>
                    <a:pt x="48" y="13"/>
                    <a:pt x="42" y="14"/>
                    <a:pt x="37" y="16"/>
                  </a:cubicBezTo>
                  <a:cubicBezTo>
                    <a:pt x="32" y="18"/>
                    <a:pt x="28" y="20"/>
                    <a:pt x="24" y="23"/>
                  </a:cubicBezTo>
                  <a:cubicBezTo>
                    <a:pt x="17" y="29"/>
                    <a:pt x="13" y="36"/>
                    <a:pt x="13" y="43"/>
                  </a:cubicBezTo>
                  <a:cubicBezTo>
                    <a:pt x="13" y="48"/>
                    <a:pt x="14" y="52"/>
                    <a:pt x="17" y="55"/>
                  </a:cubicBezTo>
                  <a:cubicBezTo>
                    <a:pt x="19" y="59"/>
                    <a:pt x="23" y="63"/>
                    <a:pt x="27" y="66"/>
                  </a:cubicBezTo>
                  <a:cubicBezTo>
                    <a:pt x="30" y="68"/>
                    <a:pt x="32" y="71"/>
                    <a:pt x="33" y="75"/>
                  </a:cubicBezTo>
                  <a:cubicBezTo>
                    <a:pt x="33" y="76"/>
                    <a:pt x="33" y="78"/>
                    <a:pt x="33" y="79"/>
                  </a:cubicBezTo>
                  <a:cubicBezTo>
                    <a:pt x="34" y="78"/>
                    <a:pt x="35" y="78"/>
                    <a:pt x="36" y="77"/>
                  </a:cubicBezTo>
                  <a:cubicBezTo>
                    <a:pt x="38" y="74"/>
                    <a:pt x="42" y="73"/>
                    <a:pt x="45" y="73"/>
                  </a:cubicBezTo>
                  <a:cubicBezTo>
                    <a:pt x="46" y="73"/>
                    <a:pt x="46" y="73"/>
                    <a:pt x="47" y="73"/>
                  </a:cubicBezTo>
                  <a:cubicBezTo>
                    <a:pt x="49" y="73"/>
                    <a:pt x="51" y="73"/>
                    <a:pt x="53" y="73"/>
                  </a:cubicBezTo>
                  <a:cubicBezTo>
                    <a:pt x="59" y="73"/>
                    <a:pt x="65" y="73"/>
                    <a:pt x="70" y="71"/>
                  </a:cubicBezTo>
                  <a:cubicBezTo>
                    <a:pt x="75" y="69"/>
                    <a:pt x="79" y="67"/>
                    <a:pt x="83" y="64"/>
                  </a:cubicBezTo>
                  <a:cubicBezTo>
                    <a:pt x="90" y="58"/>
                    <a:pt x="93" y="51"/>
                    <a:pt x="93" y="43"/>
                  </a:cubicBezTo>
                  <a:cubicBezTo>
                    <a:pt x="93" y="36"/>
                    <a:pt x="90" y="29"/>
                    <a:pt x="83" y="23"/>
                  </a:cubicBezTo>
                  <a:cubicBezTo>
                    <a:pt x="79" y="20"/>
                    <a:pt x="75" y="18"/>
                    <a:pt x="70" y="16"/>
                  </a:cubicBezTo>
                  <a:cubicBezTo>
                    <a:pt x="65" y="14"/>
                    <a:pt x="59" y="13"/>
                    <a:pt x="53" y="13"/>
                  </a:cubicBezTo>
                  <a:close/>
                  <a:moveTo>
                    <a:pt x="53" y="0"/>
                  </a:moveTo>
                  <a:cubicBezTo>
                    <a:pt x="53" y="0"/>
                    <a:pt x="53" y="0"/>
                    <a:pt x="53" y="0"/>
                  </a:cubicBezTo>
                  <a:cubicBezTo>
                    <a:pt x="83" y="0"/>
                    <a:pt x="107" y="19"/>
                    <a:pt x="107" y="43"/>
                  </a:cubicBezTo>
                  <a:cubicBezTo>
                    <a:pt x="107" y="67"/>
                    <a:pt x="83" y="87"/>
                    <a:pt x="53" y="87"/>
                  </a:cubicBezTo>
                  <a:cubicBezTo>
                    <a:pt x="51" y="87"/>
                    <a:pt x="48" y="87"/>
                    <a:pt x="45" y="86"/>
                  </a:cubicBezTo>
                  <a:cubicBezTo>
                    <a:pt x="34" y="98"/>
                    <a:pt x="20" y="100"/>
                    <a:pt x="7" y="100"/>
                  </a:cubicBezTo>
                  <a:cubicBezTo>
                    <a:pt x="7" y="97"/>
                    <a:pt x="7" y="97"/>
                    <a:pt x="7" y="97"/>
                  </a:cubicBezTo>
                  <a:cubicBezTo>
                    <a:pt x="14" y="94"/>
                    <a:pt x="20" y="87"/>
                    <a:pt x="20" y="80"/>
                  </a:cubicBezTo>
                  <a:cubicBezTo>
                    <a:pt x="20" y="79"/>
                    <a:pt x="20" y="78"/>
                    <a:pt x="20" y="77"/>
                  </a:cubicBezTo>
                  <a:cubicBezTo>
                    <a:pt x="8" y="69"/>
                    <a:pt x="0" y="57"/>
                    <a:pt x="0" y="43"/>
                  </a:cubicBezTo>
                  <a:cubicBezTo>
                    <a:pt x="0" y="19"/>
                    <a:pt x="24" y="0"/>
                    <a:pt x="53" y="0"/>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56" name="Freeform 56">
              <a:extLst>
                <a:ext uri="{FF2B5EF4-FFF2-40B4-BE49-F238E27FC236}">
                  <a16:creationId xmlns:a16="http://schemas.microsoft.com/office/drawing/2014/main" id="{CF7AFDAB-03A0-452B-BCCE-47CC0C47A1B2}"/>
                </a:ext>
              </a:extLst>
            </p:cNvPr>
            <p:cNvSpPr>
              <a:spLocks noEditPoints="1"/>
            </p:cNvSpPr>
            <p:nvPr/>
          </p:nvSpPr>
          <p:spPr bwMode="auto">
            <a:xfrm>
              <a:off x="10826047" y="3905125"/>
              <a:ext cx="161485" cy="161486"/>
            </a:xfrm>
            <a:custGeom>
              <a:avLst/>
              <a:gdLst>
                <a:gd name="T0" fmla="*/ 62 w 67"/>
                <a:gd name="T1" fmla="*/ 17 h 67"/>
                <a:gd name="T2" fmla="*/ 67 w 67"/>
                <a:gd name="T3" fmla="*/ 13 h 67"/>
                <a:gd name="T4" fmla="*/ 67 w 67"/>
                <a:gd name="T5" fmla="*/ 5 h 67"/>
                <a:gd name="T6" fmla="*/ 58 w 67"/>
                <a:gd name="T7" fmla="*/ 5 h 67"/>
                <a:gd name="T8" fmla="*/ 58 w 67"/>
                <a:gd name="T9" fmla="*/ 0 h 67"/>
                <a:gd name="T10" fmla="*/ 4 w 67"/>
                <a:gd name="T11" fmla="*/ 0 h 67"/>
                <a:gd name="T12" fmla="*/ 0 w 67"/>
                <a:gd name="T13" fmla="*/ 5 h 67"/>
                <a:gd name="T14" fmla="*/ 0 w 67"/>
                <a:gd name="T15" fmla="*/ 63 h 67"/>
                <a:gd name="T16" fmla="*/ 4 w 67"/>
                <a:gd name="T17" fmla="*/ 67 h 67"/>
                <a:gd name="T18" fmla="*/ 58 w 67"/>
                <a:gd name="T19" fmla="*/ 67 h 67"/>
                <a:gd name="T20" fmla="*/ 58 w 67"/>
                <a:gd name="T21" fmla="*/ 50 h 67"/>
                <a:gd name="T22" fmla="*/ 62 w 67"/>
                <a:gd name="T23" fmla="*/ 50 h 67"/>
                <a:gd name="T24" fmla="*/ 67 w 67"/>
                <a:gd name="T25" fmla="*/ 46 h 67"/>
                <a:gd name="T26" fmla="*/ 67 w 67"/>
                <a:gd name="T27" fmla="*/ 38 h 67"/>
                <a:gd name="T28" fmla="*/ 58 w 67"/>
                <a:gd name="T29" fmla="*/ 38 h 67"/>
                <a:gd name="T30" fmla="*/ 58 w 67"/>
                <a:gd name="T31" fmla="*/ 34 h 67"/>
                <a:gd name="T32" fmla="*/ 62 w 67"/>
                <a:gd name="T33" fmla="*/ 34 h 67"/>
                <a:gd name="T34" fmla="*/ 67 w 67"/>
                <a:gd name="T35" fmla="*/ 30 h 67"/>
                <a:gd name="T36" fmla="*/ 67 w 67"/>
                <a:gd name="T37" fmla="*/ 21 h 67"/>
                <a:gd name="T38" fmla="*/ 58 w 67"/>
                <a:gd name="T39" fmla="*/ 21 h 67"/>
                <a:gd name="T40" fmla="*/ 58 w 67"/>
                <a:gd name="T41" fmla="*/ 17 h 67"/>
                <a:gd name="T42" fmla="*/ 62 w 67"/>
                <a:gd name="T43" fmla="*/ 17 h 67"/>
                <a:gd name="T44" fmla="*/ 37 w 67"/>
                <a:gd name="T45" fmla="*/ 17 h 67"/>
                <a:gd name="T46" fmla="*/ 46 w 67"/>
                <a:gd name="T47" fmla="*/ 25 h 67"/>
                <a:gd name="T48" fmla="*/ 37 w 67"/>
                <a:gd name="T49" fmla="*/ 34 h 67"/>
                <a:gd name="T50" fmla="*/ 29 w 67"/>
                <a:gd name="T51" fmla="*/ 25 h 67"/>
                <a:gd name="T52" fmla="*/ 37 w 67"/>
                <a:gd name="T53" fmla="*/ 17 h 67"/>
                <a:gd name="T54" fmla="*/ 16 w 67"/>
                <a:gd name="T55" fmla="*/ 63 h 67"/>
                <a:gd name="T56" fmla="*/ 12 w 67"/>
                <a:gd name="T57" fmla="*/ 63 h 67"/>
                <a:gd name="T58" fmla="*/ 12 w 67"/>
                <a:gd name="T59" fmla="*/ 5 h 67"/>
                <a:gd name="T60" fmla="*/ 16 w 67"/>
                <a:gd name="T61" fmla="*/ 5 h 67"/>
                <a:gd name="T62" fmla="*/ 16 w 67"/>
                <a:gd name="T63" fmla="*/ 63 h 67"/>
                <a:gd name="T64" fmla="*/ 50 w 67"/>
                <a:gd name="T65" fmla="*/ 50 h 67"/>
                <a:gd name="T66" fmla="*/ 25 w 67"/>
                <a:gd name="T67" fmla="*/ 50 h 67"/>
                <a:gd name="T68" fmla="*/ 25 w 67"/>
                <a:gd name="T69" fmla="*/ 46 h 67"/>
                <a:gd name="T70" fmla="*/ 33 w 67"/>
                <a:gd name="T71" fmla="*/ 38 h 67"/>
                <a:gd name="T72" fmla="*/ 33 w 67"/>
                <a:gd name="T73" fmla="*/ 38 h 67"/>
                <a:gd name="T74" fmla="*/ 41 w 67"/>
                <a:gd name="T75" fmla="*/ 38 h 67"/>
                <a:gd name="T76" fmla="*/ 50 w 67"/>
                <a:gd name="T77" fmla="*/ 46 h 67"/>
                <a:gd name="T78" fmla="*/ 50 w 67"/>
                <a:gd name="T79" fmla="*/ 5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7" h="67">
                  <a:moveTo>
                    <a:pt x="62" y="17"/>
                  </a:moveTo>
                  <a:cubicBezTo>
                    <a:pt x="65" y="17"/>
                    <a:pt x="67" y="15"/>
                    <a:pt x="67" y="13"/>
                  </a:cubicBezTo>
                  <a:cubicBezTo>
                    <a:pt x="67" y="5"/>
                    <a:pt x="67" y="5"/>
                    <a:pt x="67" y="5"/>
                  </a:cubicBezTo>
                  <a:cubicBezTo>
                    <a:pt x="58" y="5"/>
                    <a:pt x="58" y="5"/>
                    <a:pt x="58" y="5"/>
                  </a:cubicBezTo>
                  <a:cubicBezTo>
                    <a:pt x="58" y="0"/>
                    <a:pt x="58" y="0"/>
                    <a:pt x="58" y="0"/>
                  </a:cubicBezTo>
                  <a:cubicBezTo>
                    <a:pt x="4" y="0"/>
                    <a:pt x="4" y="0"/>
                    <a:pt x="4" y="0"/>
                  </a:cubicBezTo>
                  <a:cubicBezTo>
                    <a:pt x="2" y="0"/>
                    <a:pt x="0" y="2"/>
                    <a:pt x="0" y="5"/>
                  </a:cubicBezTo>
                  <a:cubicBezTo>
                    <a:pt x="0" y="63"/>
                    <a:pt x="0" y="63"/>
                    <a:pt x="0" y="63"/>
                  </a:cubicBezTo>
                  <a:cubicBezTo>
                    <a:pt x="0" y="65"/>
                    <a:pt x="2" y="67"/>
                    <a:pt x="4" y="67"/>
                  </a:cubicBezTo>
                  <a:cubicBezTo>
                    <a:pt x="58" y="67"/>
                    <a:pt x="58" y="67"/>
                    <a:pt x="58" y="67"/>
                  </a:cubicBezTo>
                  <a:cubicBezTo>
                    <a:pt x="58" y="50"/>
                    <a:pt x="58" y="50"/>
                    <a:pt x="58" y="50"/>
                  </a:cubicBezTo>
                  <a:cubicBezTo>
                    <a:pt x="62" y="50"/>
                    <a:pt x="62" y="50"/>
                    <a:pt x="62" y="50"/>
                  </a:cubicBezTo>
                  <a:cubicBezTo>
                    <a:pt x="65" y="50"/>
                    <a:pt x="67" y="49"/>
                    <a:pt x="67" y="46"/>
                  </a:cubicBezTo>
                  <a:cubicBezTo>
                    <a:pt x="67" y="38"/>
                    <a:pt x="67" y="38"/>
                    <a:pt x="67" y="38"/>
                  </a:cubicBezTo>
                  <a:cubicBezTo>
                    <a:pt x="58" y="38"/>
                    <a:pt x="58" y="38"/>
                    <a:pt x="58" y="38"/>
                  </a:cubicBezTo>
                  <a:cubicBezTo>
                    <a:pt x="58" y="34"/>
                    <a:pt x="58" y="34"/>
                    <a:pt x="58" y="34"/>
                  </a:cubicBezTo>
                  <a:cubicBezTo>
                    <a:pt x="62" y="34"/>
                    <a:pt x="62" y="34"/>
                    <a:pt x="62" y="34"/>
                  </a:cubicBezTo>
                  <a:cubicBezTo>
                    <a:pt x="65" y="34"/>
                    <a:pt x="67" y="32"/>
                    <a:pt x="67" y="30"/>
                  </a:cubicBezTo>
                  <a:cubicBezTo>
                    <a:pt x="67" y="21"/>
                    <a:pt x="67" y="21"/>
                    <a:pt x="67" y="21"/>
                  </a:cubicBezTo>
                  <a:cubicBezTo>
                    <a:pt x="58" y="21"/>
                    <a:pt x="58" y="21"/>
                    <a:pt x="58" y="21"/>
                  </a:cubicBezTo>
                  <a:cubicBezTo>
                    <a:pt x="58" y="17"/>
                    <a:pt x="58" y="17"/>
                    <a:pt x="58" y="17"/>
                  </a:cubicBezTo>
                  <a:lnTo>
                    <a:pt x="62" y="17"/>
                  </a:lnTo>
                  <a:close/>
                  <a:moveTo>
                    <a:pt x="37" y="17"/>
                  </a:moveTo>
                  <a:cubicBezTo>
                    <a:pt x="42" y="17"/>
                    <a:pt x="46" y="21"/>
                    <a:pt x="46" y="25"/>
                  </a:cubicBezTo>
                  <a:cubicBezTo>
                    <a:pt x="46" y="30"/>
                    <a:pt x="42" y="34"/>
                    <a:pt x="37" y="34"/>
                  </a:cubicBezTo>
                  <a:cubicBezTo>
                    <a:pt x="33" y="34"/>
                    <a:pt x="29" y="30"/>
                    <a:pt x="29" y="25"/>
                  </a:cubicBezTo>
                  <a:cubicBezTo>
                    <a:pt x="29" y="21"/>
                    <a:pt x="33" y="17"/>
                    <a:pt x="37" y="17"/>
                  </a:cubicBezTo>
                  <a:close/>
                  <a:moveTo>
                    <a:pt x="16" y="63"/>
                  </a:moveTo>
                  <a:cubicBezTo>
                    <a:pt x="12" y="63"/>
                    <a:pt x="12" y="63"/>
                    <a:pt x="12" y="63"/>
                  </a:cubicBezTo>
                  <a:cubicBezTo>
                    <a:pt x="12" y="5"/>
                    <a:pt x="12" y="5"/>
                    <a:pt x="12" y="5"/>
                  </a:cubicBezTo>
                  <a:cubicBezTo>
                    <a:pt x="16" y="5"/>
                    <a:pt x="16" y="5"/>
                    <a:pt x="16" y="5"/>
                  </a:cubicBezTo>
                  <a:lnTo>
                    <a:pt x="16" y="63"/>
                  </a:lnTo>
                  <a:close/>
                  <a:moveTo>
                    <a:pt x="50" y="50"/>
                  </a:moveTo>
                  <a:cubicBezTo>
                    <a:pt x="25" y="50"/>
                    <a:pt x="25" y="50"/>
                    <a:pt x="25" y="50"/>
                  </a:cubicBezTo>
                  <a:cubicBezTo>
                    <a:pt x="25" y="46"/>
                    <a:pt x="25" y="46"/>
                    <a:pt x="25" y="46"/>
                  </a:cubicBezTo>
                  <a:cubicBezTo>
                    <a:pt x="25" y="42"/>
                    <a:pt x="28" y="38"/>
                    <a:pt x="33" y="38"/>
                  </a:cubicBezTo>
                  <a:cubicBezTo>
                    <a:pt x="33" y="38"/>
                    <a:pt x="33" y="38"/>
                    <a:pt x="33" y="38"/>
                  </a:cubicBezTo>
                  <a:cubicBezTo>
                    <a:pt x="41" y="38"/>
                    <a:pt x="41" y="38"/>
                    <a:pt x="41" y="38"/>
                  </a:cubicBezTo>
                  <a:cubicBezTo>
                    <a:pt x="46" y="38"/>
                    <a:pt x="50" y="42"/>
                    <a:pt x="50" y="46"/>
                  </a:cubicBezTo>
                  <a:lnTo>
                    <a:pt x="50" y="50"/>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57" name="Freeform 57">
              <a:extLst>
                <a:ext uri="{FF2B5EF4-FFF2-40B4-BE49-F238E27FC236}">
                  <a16:creationId xmlns:a16="http://schemas.microsoft.com/office/drawing/2014/main" id="{6A0377A5-7C4A-4AA9-AED8-F45A932655A9}"/>
                </a:ext>
              </a:extLst>
            </p:cNvPr>
            <p:cNvSpPr>
              <a:spLocks noEditPoints="1"/>
            </p:cNvSpPr>
            <p:nvPr/>
          </p:nvSpPr>
          <p:spPr bwMode="auto">
            <a:xfrm>
              <a:off x="11102040" y="3464710"/>
              <a:ext cx="139465" cy="136528"/>
            </a:xfrm>
            <a:custGeom>
              <a:avLst/>
              <a:gdLst>
                <a:gd name="T0" fmla="*/ 58 w 58"/>
                <a:gd name="T1" fmla="*/ 29 h 57"/>
                <a:gd name="T2" fmla="*/ 29 w 58"/>
                <a:gd name="T3" fmla="*/ 57 h 57"/>
                <a:gd name="T4" fmla="*/ 0 w 58"/>
                <a:gd name="T5" fmla="*/ 29 h 57"/>
                <a:gd name="T6" fmla="*/ 29 w 58"/>
                <a:gd name="T7" fmla="*/ 0 h 57"/>
                <a:gd name="T8" fmla="*/ 58 w 58"/>
                <a:gd name="T9" fmla="*/ 29 h 57"/>
                <a:gd name="T10" fmla="*/ 6 w 58"/>
                <a:gd name="T11" fmla="*/ 29 h 57"/>
                <a:gd name="T12" fmla="*/ 29 w 58"/>
                <a:gd name="T13" fmla="*/ 52 h 57"/>
                <a:gd name="T14" fmla="*/ 52 w 58"/>
                <a:gd name="T15" fmla="*/ 29 h 57"/>
                <a:gd name="T16" fmla="*/ 29 w 58"/>
                <a:gd name="T17" fmla="*/ 6 h 57"/>
                <a:gd name="T18" fmla="*/ 6 w 58"/>
                <a:gd name="T19" fmla="*/ 29 h 57"/>
                <a:gd name="T20" fmla="*/ 32 w 58"/>
                <a:gd name="T21" fmla="*/ 12 h 57"/>
                <a:gd name="T22" fmla="*/ 46 w 58"/>
                <a:gd name="T23" fmla="*/ 26 h 57"/>
                <a:gd name="T24" fmla="*/ 46 w 58"/>
                <a:gd name="T25" fmla="*/ 31 h 57"/>
                <a:gd name="T26" fmla="*/ 41 w 58"/>
                <a:gd name="T27" fmla="*/ 31 h 57"/>
                <a:gd name="T28" fmla="*/ 33 w 58"/>
                <a:gd name="T29" fmla="*/ 23 h 57"/>
                <a:gd name="T30" fmla="*/ 33 w 58"/>
                <a:gd name="T31" fmla="*/ 43 h 57"/>
                <a:gd name="T32" fmla="*/ 29 w 58"/>
                <a:gd name="T33" fmla="*/ 47 h 57"/>
                <a:gd name="T34" fmla="*/ 25 w 58"/>
                <a:gd name="T35" fmla="*/ 43 h 57"/>
                <a:gd name="T36" fmla="*/ 25 w 58"/>
                <a:gd name="T37" fmla="*/ 23 h 57"/>
                <a:gd name="T38" fmla="*/ 17 w 58"/>
                <a:gd name="T39" fmla="*/ 31 h 57"/>
                <a:gd name="T40" fmla="*/ 12 w 58"/>
                <a:gd name="T41" fmla="*/ 31 h 57"/>
                <a:gd name="T42" fmla="*/ 11 w 58"/>
                <a:gd name="T43" fmla="*/ 29 h 57"/>
                <a:gd name="T44" fmla="*/ 12 w 58"/>
                <a:gd name="T45" fmla="*/ 26 h 57"/>
                <a:gd name="T46" fmla="*/ 27 w 58"/>
                <a:gd name="T47" fmla="*/ 12 h 57"/>
                <a:gd name="T48" fmla="*/ 32 w 58"/>
                <a:gd name="T49"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57">
                  <a:moveTo>
                    <a:pt x="58" y="29"/>
                  </a:moveTo>
                  <a:cubicBezTo>
                    <a:pt x="58" y="45"/>
                    <a:pt x="45" y="57"/>
                    <a:pt x="29" y="57"/>
                  </a:cubicBezTo>
                  <a:cubicBezTo>
                    <a:pt x="13" y="57"/>
                    <a:pt x="0" y="45"/>
                    <a:pt x="0" y="29"/>
                  </a:cubicBezTo>
                  <a:cubicBezTo>
                    <a:pt x="0" y="13"/>
                    <a:pt x="13" y="0"/>
                    <a:pt x="29" y="0"/>
                  </a:cubicBezTo>
                  <a:cubicBezTo>
                    <a:pt x="45" y="0"/>
                    <a:pt x="58" y="13"/>
                    <a:pt x="58" y="29"/>
                  </a:cubicBezTo>
                  <a:close/>
                  <a:moveTo>
                    <a:pt x="6" y="29"/>
                  </a:moveTo>
                  <a:cubicBezTo>
                    <a:pt x="6" y="42"/>
                    <a:pt x="16" y="52"/>
                    <a:pt x="29" y="52"/>
                  </a:cubicBezTo>
                  <a:cubicBezTo>
                    <a:pt x="42" y="52"/>
                    <a:pt x="52" y="42"/>
                    <a:pt x="52" y="29"/>
                  </a:cubicBezTo>
                  <a:cubicBezTo>
                    <a:pt x="52" y="16"/>
                    <a:pt x="42" y="6"/>
                    <a:pt x="29" y="6"/>
                  </a:cubicBezTo>
                  <a:cubicBezTo>
                    <a:pt x="16" y="6"/>
                    <a:pt x="6" y="16"/>
                    <a:pt x="6" y="29"/>
                  </a:cubicBezTo>
                  <a:close/>
                  <a:moveTo>
                    <a:pt x="32" y="12"/>
                  </a:moveTo>
                  <a:cubicBezTo>
                    <a:pt x="46" y="26"/>
                    <a:pt x="46" y="26"/>
                    <a:pt x="46" y="26"/>
                  </a:cubicBezTo>
                  <a:cubicBezTo>
                    <a:pt x="47" y="28"/>
                    <a:pt x="47" y="30"/>
                    <a:pt x="46" y="31"/>
                  </a:cubicBezTo>
                  <a:cubicBezTo>
                    <a:pt x="45" y="33"/>
                    <a:pt x="42" y="33"/>
                    <a:pt x="41" y="31"/>
                  </a:cubicBezTo>
                  <a:cubicBezTo>
                    <a:pt x="33" y="23"/>
                    <a:pt x="33" y="23"/>
                    <a:pt x="33" y="23"/>
                  </a:cubicBezTo>
                  <a:cubicBezTo>
                    <a:pt x="33" y="43"/>
                    <a:pt x="33" y="43"/>
                    <a:pt x="33" y="43"/>
                  </a:cubicBezTo>
                  <a:cubicBezTo>
                    <a:pt x="33" y="45"/>
                    <a:pt x="31" y="47"/>
                    <a:pt x="29" y="47"/>
                  </a:cubicBezTo>
                  <a:cubicBezTo>
                    <a:pt x="27" y="47"/>
                    <a:pt x="25" y="45"/>
                    <a:pt x="25" y="43"/>
                  </a:cubicBezTo>
                  <a:cubicBezTo>
                    <a:pt x="25" y="23"/>
                    <a:pt x="25" y="23"/>
                    <a:pt x="25" y="23"/>
                  </a:cubicBezTo>
                  <a:cubicBezTo>
                    <a:pt x="17" y="31"/>
                    <a:pt x="17" y="31"/>
                    <a:pt x="17" y="31"/>
                  </a:cubicBezTo>
                  <a:cubicBezTo>
                    <a:pt x="16" y="33"/>
                    <a:pt x="14" y="33"/>
                    <a:pt x="12" y="31"/>
                  </a:cubicBezTo>
                  <a:cubicBezTo>
                    <a:pt x="12" y="31"/>
                    <a:pt x="11" y="30"/>
                    <a:pt x="11" y="29"/>
                  </a:cubicBezTo>
                  <a:cubicBezTo>
                    <a:pt x="11" y="28"/>
                    <a:pt x="12" y="27"/>
                    <a:pt x="12" y="26"/>
                  </a:cubicBezTo>
                  <a:cubicBezTo>
                    <a:pt x="27" y="12"/>
                    <a:pt x="27" y="12"/>
                    <a:pt x="27" y="12"/>
                  </a:cubicBezTo>
                  <a:cubicBezTo>
                    <a:pt x="28" y="11"/>
                    <a:pt x="30" y="11"/>
                    <a:pt x="32" y="12"/>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58" name="Freeform 58">
              <a:extLst>
                <a:ext uri="{FF2B5EF4-FFF2-40B4-BE49-F238E27FC236}">
                  <a16:creationId xmlns:a16="http://schemas.microsoft.com/office/drawing/2014/main" id="{5409974E-74B0-4D74-B42D-44F8C74B5429}"/>
                </a:ext>
              </a:extLst>
            </p:cNvPr>
            <p:cNvSpPr>
              <a:spLocks noEditPoints="1"/>
            </p:cNvSpPr>
            <p:nvPr/>
          </p:nvSpPr>
          <p:spPr bwMode="auto">
            <a:xfrm>
              <a:off x="11078552" y="3635004"/>
              <a:ext cx="110104" cy="110103"/>
            </a:xfrm>
            <a:custGeom>
              <a:avLst/>
              <a:gdLst>
                <a:gd name="T0" fmla="*/ 3 w 46"/>
                <a:gd name="T1" fmla="*/ 0 h 46"/>
                <a:gd name="T2" fmla="*/ 20 w 46"/>
                <a:gd name="T3" fmla="*/ 0 h 46"/>
                <a:gd name="T4" fmla="*/ 20 w 46"/>
                <a:gd name="T5" fmla="*/ 3 h 46"/>
                <a:gd name="T6" fmla="*/ 3 w 46"/>
                <a:gd name="T7" fmla="*/ 3 h 46"/>
                <a:gd name="T8" fmla="*/ 3 w 46"/>
                <a:gd name="T9" fmla="*/ 0 h 46"/>
                <a:gd name="T10" fmla="*/ 26 w 46"/>
                <a:gd name="T11" fmla="*/ 0 h 46"/>
                <a:gd name="T12" fmla="*/ 43 w 46"/>
                <a:gd name="T13" fmla="*/ 0 h 46"/>
                <a:gd name="T14" fmla="*/ 43 w 46"/>
                <a:gd name="T15" fmla="*/ 3 h 46"/>
                <a:gd name="T16" fmla="*/ 26 w 46"/>
                <a:gd name="T17" fmla="*/ 3 h 46"/>
                <a:gd name="T18" fmla="*/ 26 w 46"/>
                <a:gd name="T19" fmla="*/ 0 h 46"/>
                <a:gd name="T20" fmla="*/ 43 w 46"/>
                <a:gd name="T21" fmla="*/ 14 h 46"/>
                <a:gd name="T22" fmla="*/ 41 w 46"/>
                <a:gd name="T23" fmla="*/ 14 h 46"/>
                <a:gd name="T24" fmla="*/ 41 w 46"/>
                <a:gd name="T25" fmla="*/ 3 h 46"/>
                <a:gd name="T26" fmla="*/ 29 w 46"/>
                <a:gd name="T27" fmla="*/ 3 h 46"/>
                <a:gd name="T28" fmla="*/ 29 w 46"/>
                <a:gd name="T29" fmla="*/ 14 h 46"/>
                <a:gd name="T30" fmla="*/ 17 w 46"/>
                <a:gd name="T31" fmla="*/ 14 h 46"/>
                <a:gd name="T32" fmla="*/ 17 w 46"/>
                <a:gd name="T33" fmla="*/ 3 h 46"/>
                <a:gd name="T34" fmla="*/ 6 w 46"/>
                <a:gd name="T35" fmla="*/ 3 h 46"/>
                <a:gd name="T36" fmla="*/ 6 w 46"/>
                <a:gd name="T37" fmla="*/ 14 h 46"/>
                <a:gd name="T38" fmla="*/ 3 w 46"/>
                <a:gd name="T39" fmla="*/ 14 h 46"/>
                <a:gd name="T40" fmla="*/ 0 w 46"/>
                <a:gd name="T41" fmla="*/ 18 h 46"/>
                <a:gd name="T42" fmla="*/ 0 w 46"/>
                <a:gd name="T43" fmla="*/ 43 h 46"/>
                <a:gd name="T44" fmla="*/ 3 w 46"/>
                <a:gd name="T45" fmla="*/ 46 h 46"/>
                <a:gd name="T46" fmla="*/ 17 w 46"/>
                <a:gd name="T47" fmla="*/ 46 h 46"/>
                <a:gd name="T48" fmla="*/ 20 w 46"/>
                <a:gd name="T49" fmla="*/ 43 h 46"/>
                <a:gd name="T50" fmla="*/ 20 w 46"/>
                <a:gd name="T51" fmla="*/ 26 h 46"/>
                <a:gd name="T52" fmla="*/ 26 w 46"/>
                <a:gd name="T53" fmla="*/ 26 h 46"/>
                <a:gd name="T54" fmla="*/ 26 w 46"/>
                <a:gd name="T55" fmla="*/ 43 h 46"/>
                <a:gd name="T56" fmla="*/ 29 w 46"/>
                <a:gd name="T57" fmla="*/ 46 h 46"/>
                <a:gd name="T58" fmla="*/ 43 w 46"/>
                <a:gd name="T59" fmla="*/ 46 h 46"/>
                <a:gd name="T60" fmla="*/ 46 w 46"/>
                <a:gd name="T61" fmla="*/ 43 h 46"/>
                <a:gd name="T62" fmla="*/ 46 w 46"/>
                <a:gd name="T63" fmla="*/ 18 h 46"/>
                <a:gd name="T64" fmla="*/ 43 w 46"/>
                <a:gd name="T65" fmla="*/ 14 h 46"/>
                <a:gd name="T66" fmla="*/ 16 w 46"/>
                <a:gd name="T67" fmla="*/ 43 h 46"/>
                <a:gd name="T68" fmla="*/ 5 w 46"/>
                <a:gd name="T69" fmla="*/ 43 h 46"/>
                <a:gd name="T70" fmla="*/ 3 w 46"/>
                <a:gd name="T71" fmla="*/ 42 h 46"/>
                <a:gd name="T72" fmla="*/ 5 w 46"/>
                <a:gd name="T73" fmla="*/ 40 h 46"/>
                <a:gd name="T74" fmla="*/ 16 w 46"/>
                <a:gd name="T75" fmla="*/ 40 h 46"/>
                <a:gd name="T76" fmla="*/ 17 w 46"/>
                <a:gd name="T77" fmla="*/ 42 h 46"/>
                <a:gd name="T78" fmla="*/ 16 w 46"/>
                <a:gd name="T79" fmla="*/ 43 h 46"/>
                <a:gd name="T80" fmla="*/ 25 w 46"/>
                <a:gd name="T81" fmla="*/ 23 h 46"/>
                <a:gd name="T82" fmla="*/ 22 w 46"/>
                <a:gd name="T83" fmla="*/ 23 h 46"/>
                <a:gd name="T84" fmla="*/ 20 w 46"/>
                <a:gd name="T85" fmla="*/ 22 h 46"/>
                <a:gd name="T86" fmla="*/ 22 w 46"/>
                <a:gd name="T87" fmla="*/ 20 h 46"/>
                <a:gd name="T88" fmla="*/ 25 w 46"/>
                <a:gd name="T89" fmla="*/ 20 h 46"/>
                <a:gd name="T90" fmla="*/ 26 w 46"/>
                <a:gd name="T91" fmla="*/ 22 h 46"/>
                <a:gd name="T92" fmla="*/ 25 w 46"/>
                <a:gd name="T93" fmla="*/ 23 h 46"/>
                <a:gd name="T94" fmla="*/ 42 w 46"/>
                <a:gd name="T95" fmla="*/ 43 h 46"/>
                <a:gd name="T96" fmla="*/ 31 w 46"/>
                <a:gd name="T97" fmla="*/ 43 h 46"/>
                <a:gd name="T98" fmla="*/ 29 w 46"/>
                <a:gd name="T99" fmla="*/ 42 h 46"/>
                <a:gd name="T100" fmla="*/ 31 w 46"/>
                <a:gd name="T101" fmla="*/ 40 h 46"/>
                <a:gd name="T102" fmla="*/ 42 w 46"/>
                <a:gd name="T103" fmla="*/ 40 h 46"/>
                <a:gd name="T104" fmla="*/ 43 w 46"/>
                <a:gd name="T105" fmla="*/ 42 h 46"/>
                <a:gd name="T106" fmla="*/ 42 w 46"/>
                <a:gd name="T107" fmla="*/ 4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 h="46">
                  <a:moveTo>
                    <a:pt x="3" y="0"/>
                  </a:moveTo>
                  <a:cubicBezTo>
                    <a:pt x="20" y="0"/>
                    <a:pt x="20" y="0"/>
                    <a:pt x="20" y="0"/>
                  </a:cubicBezTo>
                  <a:cubicBezTo>
                    <a:pt x="20" y="3"/>
                    <a:pt x="20" y="3"/>
                    <a:pt x="20" y="3"/>
                  </a:cubicBezTo>
                  <a:cubicBezTo>
                    <a:pt x="3" y="3"/>
                    <a:pt x="3" y="3"/>
                    <a:pt x="3" y="3"/>
                  </a:cubicBezTo>
                  <a:lnTo>
                    <a:pt x="3" y="0"/>
                  </a:lnTo>
                  <a:close/>
                  <a:moveTo>
                    <a:pt x="26" y="0"/>
                  </a:moveTo>
                  <a:cubicBezTo>
                    <a:pt x="43" y="0"/>
                    <a:pt x="43" y="0"/>
                    <a:pt x="43" y="0"/>
                  </a:cubicBezTo>
                  <a:cubicBezTo>
                    <a:pt x="43" y="3"/>
                    <a:pt x="43" y="3"/>
                    <a:pt x="43" y="3"/>
                  </a:cubicBezTo>
                  <a:cubicBezTo>
                    <a:pt x="26" y="3"/>
                    <a:pt x="26" y="3"/>
                    <a:pt x="26" y="3"/>
                  </a:cubicBezTo>
                  <a:lnTo>
                    <a:pt x="26" y="0"/>
                  </a:lnTo>
                  <a:close/>
                  <a:moveTo>
                    <a:pt x="43" y="14"/>
                  </a:moveTo>
                  <a:cubicBezTo>
                    <a:pt x="41" y="14"/>
                    <a:pt x="41" y="14"/>
                    <a:pt x="41" y="14"/>
                  </a:cubicBezTo>
                  <a:cubicBezTo>
                    <a:pt x="41" y="3"/>
                    <a:pt x="41" y="3"/>
                    <a:pt x="41" y="3"/>
                  </a:cubicBezTo>
                  <a:cubicBezTo>
                    <a:pt x="29" y="3"/>
                    <a:pt x="29" y="3"/>
                    <a:pt x="29" y="3"/>
                  </a:cubicBezTo>
                  <a:cubicBezTo>
                    <a:pt x="29" y="14"/>
                    <a:pt x="29" y="14"/>
                    <a:pt x="29" y="14"/>
                  </a:cubicBezTo>
                  <a:cubicBezTo>
                    <a:pt x="17" y="14"/>
                    <a:pt x="17" y="14"/>
                    <a:pt x="17" y="14"/>
                  </a:cubicBezTo>
                  <a:cubicBezTo>
                    <a:pt x="17" y="3"/>
                    <a:pt x="17" y="3"/>
                    <a:pt x="17" y="3"/>
                  </a:cubicBezTo>
                  <a:cubicBezTo>
                    <a:pt x="6" y="3"/>
                    <a:pt x="6" y="3"/>
                    <a:pt x="6" y="3"/>
                  </a:cubicBezTo>
                  <a:cubicBezTo>
                    <a:pt x="6" y="14"/>
                    <a:pt x="6" y="14"/>
                    <a:pt x="6" y="14"/>
                  </a:cubicBezTo>
                  <a:cubicBezTo>
                    <a:pt x="3" y="14"/>
                    <a:pt x="3" y="14"/>
                    <a:pt x="3" y="14"/>
                  </a:cubicBezTo>
                  <a:cubicBezTo>
                    <a:pt x="2" y="14"/>
                    <a:pt x="0" y="16"/>
                    <a:pt x="0" y="18"/>
                  </a:cubicBezTo>
                  <a:cubicBezTo>
                    <a:pt x="0" y="43"/>
                    <a:pt x="0" y="43"/>
                    <a:pt x="0" y="43"/>
                  </a:cubicBezTo>
                  <a:cubicBezTo>
                    <a:pt x="0" y="45"/>
                    <a:pt x="2" y="46"/>
                    <a:pt x="3" y="46"/>
                  </a:cubicBezTo>
                  <a:cubicBezTo>
                    <a:pt x="17" y="46"/>
                    <a:pt x="17" y="46"/>
                    <a:pt x="17" y="46"/>
                  </a:cubicBezTo>
                  <a:cubicBezTo>
                    <a:pt x="19" y="46"/>
                    <a:pt x="20" y="45"/>
                    <a:pt x="20" y="43"/>
                  </a:cubicBezTo>
                  <a:cubicBezTo>
                    <a:pt x="20" y="26"/>
                    <a:pt x="20" y="26"/>
                    <a:pt x="20" y="26"/>
                  </a:cubicBezTo>
                  <a:cubicBezTo>
                    <a:pt x="26" y="26"/>
                    <a:pt x="26" y="26"/>
                    <a:pt x="26" y="26"/>
                  </a:cubicBezTo>
                  <a:cubicBezTo>
                    <a:pt x="26" y="43"/>
                    <a:pt x="26" y="43"/>
                    <a:pt x="26" y="43"/>
                  </a:cubicBezTo>
                  <a:cubicBezTo>
                    <a:pt x="26" y="45"/>
                    <a:pt x="28" y="46"/>
                    <a:pt x="29" y="46"/>
                  </a:cubicBezTo>
                  <a:cubicBezTo>
                    <a:pt x="43" y="46"/>
                    <a:pt x="43" y="46"/>
                    <a:pt x="43" y="46"/>
                  </a:cubicBezTo>
                  <a:cubicBezTo>
                    <a:pt x="45" y="46"/>
                    <a:pt x="46" y="45"/>
                    <a:pt x="46" y="43"/>
                  </a:cubicBezTo>
                  <a:cubicBezTo>
                    <a:pt x="46" y="18"/>
                    <a:pt x="46" y="18"/>
                    <a:pt x="46" y="18"/>
                  </a:cubicBezTo>
                  <a:cubicBezTo>
                    <a:pt x="46" y="16"/>
                    <a:pt x="45" y="14"/>
                    <a:pt x="43" y="14"/>
                  </a:cubicBezTo>
                  <a:close/>
                  <a:moveTo>
                    <a:pt x="16" y="43"/>
                  </a:moveTo>
                  <a:cubicBezTo>
                    <a:pt x="5" y="43"/>
                    <a:pt x="5" y="43"/>
                    <a:pt x="5" y="43"/>
                  </a:cubicBezTo>
                  <a:cubicBezTo>
                    <a:pt x="4" y="43"/>
                    <a:pt x="3" y="43"/>
                    <a:pt x="3" y="42"/>
                  </a:cubicBezTo>
                  <a:cubicBezTo>
                    <a:pt x="3" y="41"/>
                    <a:pt x="4" y="40"/>
                    <a:pt x="5" y="40"/>
                  </a:cubicBezTo>
                  <a:cubicBezTo>
                    <a:pt x="16" y="40"/>
                    <a:pt x="16" y="40"/>
                    <a:pt x="16" y="40"/>
                  </a:cubicBezTo>
                  <a:cubicBezTo>
                    <a:pt x="17" y="40"/>
                    <a:pt x="17" y="41"/>
                    <a:pt x="17" y="42"/>
                  </a:cubicBezTo>
                  <a:cubicBezTo>
                    <a:pt x="17" y="43"/>
                    <a:pt x="17" y="43"/>
                    <a:pt x="16" y="43"/>
                  </a:cubicBezTo>
                  <a:close/>
                  <a:moveTo>
                    <a:pt x="25" y="23"/>
                  </a:moveTo>
                  <a:cubicBezTo>
                    <a:pt x="22" y="23"/>
                    <a:pt x="22" y="23"/>
                    <a:pt x="22" y="23"/>
                  </a:cubicBezTo>
                  <a:cubicBezTo>
                    <a:pt x="21" y="23"/>
                    <a:pt x="20" y="22"/>
                    <a:pt x="20" y="22"/>
                  </a:cubicBezTo>
                  <a:cubicBezTo>
                    <a:pt x="20" y="21"/>
                    <a:pt x="21" y="20"/>
                    <a:pt x="22" y="20"/>
                  </a:cubicBezTo>
                  <a:cubicBezTo>
                    <a:pt x="25" y="20"/>
                    <a:pt x="25" y="20"/>
                    <a:pt x="25" y="20"/>
                  </a:cubicBezTo>
                  <a:cubicBezTo>
                    <a:pt x="25" y="20"/>
                    <a:pt x="26" y="21"/>
                    <a:pt x="26" y="22"/>
                  </a:cubicBezTo>
                  <a:cubicBezTo>
                    <a:pt x="26" y="22"/>
                    <a:pt x="25" y="23"/>
                    <a:pt x="25" y="23"/>
                  </a:cubicBezTo>
                  <a:close/>
                  <a:moveTo>
                    <a:pt x="42" y="43"/>
                  </a:moveTo>
                  <a:cubicBezTo>
                    <a:pt x="31" y="43"/>
                    <a:pt x="31" y="43"/>
                    <a:pt x="31" y="43"/>
                  </a:cubicBezTo>
                  <a:cubicBezTo>
                    <a:pt x="30" y="43"/>
                    <a:pt x="29" y="43"/>
                    <a:pt x="29" y="42"/>
                  </a:cubicBezTo>
                  <a:cubicBezTo>
                    <a:pt x="29" y="41"/>
                    <a:pt x="30" y="40"/>
                    <a:pt x="31" y="40"/>
                  </a:cubicBezTo>
                  <a:cubicBezTo>
                    <a:pt x="42" y="40"/>
                    <a:pt x="42" y="40"/>
                    <a:pt x="42" y="40"/>
                  </a:cubicBezTo>
                  <a:cubicBezTo>
                    <a:pt x="43" y="40"/>
                    <a:pt x="43" y="41"/>
                    <a:pt x="43" y="42"/>
                  </a:cubicBezTo>
                  <a:cubicBezTo>
                    <a:pt x="43" y="43"/>
                    <a:pt x="43" y="43"/>
                    <a:pt x="42" y="43"/>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59" name="Freeform 59">
              <a:extLst>
                <a:ext uri="{FF2B5EF4-FFF2-40B4-BE49-F238E27FC236}">
                  <a16:creationId xmlns:a16="http://schemas.microsoft.com/office/drawing/2014/main" id="{767E6981-38A8-4E96-9BA9-EF12FF6768E7}"/>
                </a:ext>
              </a:extLst>
            </p:cNvPr>
            <p:cNvSpPr/>
            <p:nvPr/>
          </p:nvSpPr>
          <p:spPr bwMode="auto">
            <a:xfrm>
              <a:off x="10878897" y="3657024"/>
              <a:ext cx="177634" cy="179102"/>
            </a:xfrm>
            <a:custGeom>
              <a:avLst/>
              <a:gdLst>
                <a:gd name="T0" fmla="*/ 61 w 121"/>
                <a:gd name="T1" fmla="*/ 122 h 122"/>
                <a:gd name="T2" fmla="*/ 121 w 121"/>
                <a:gd name="T3" fmla="*/ 62 h 122"/>
                <a:gd name="T4" fmla="*/ 84 w 121"/>
                <a:gd name="T5" fmla="*/ 62 h 122"/>
                <a:gd name="T6" fmla="*/ 84 w 121"/>
                <a:gd name="T7" fmla="*/ 0 h 122"/>
                <a:gd name="T8" fmla="*/ 38 w 121"/>
                <a:gd name="T9" fmla="*/ 0 h 122"/>
                <a:gd name="T10" fmla="*/ 38 w 121"/>
                <a:gd name="T11" fmla="*/ 62 h 122"/>
                <a:gd name="T12" fmla="*/ 0 w 121"/>
                <a:gd name="T13" fmla="*/ 62 h 122"/>
                <a:gd name="T14" fmla="*/ 61 w 121"/>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22">
                  <a:moveTo>
                    <a:pt x="61" y="122"/>
                  </a:moveTo>
                  <a:lnTo>
                    <a:pt x="121" y="62"/>
                  </a:lnTo>
                  <a:lnTo>
                    <a:pt x="84" y="62"/>
                  </a:lnTo>
                  <a:lnTo>
                    <a:pt x="84" y="0"/>
                  </a:lnTo>
                  <a:lnTo>
                    <a:pt x="38" y="0"/>
                  </a:lnTo>
                  <a:lnTo>
                    <a:pt x="38" y="62"/>
                  </a:lnTo>
                  <a:lnTo>
                    <a:pt x="0" y="62"/>
                  </a:lnTo>
                  <a:lnTo>
                    <a:pt x="61" y="122"/>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60" name="Freeform 60">
              <a:extLst>
                <a:ext uri="{FF2B5EF4-FFF2-40B4-BE49-F238E27FC236}">
                  <a16:creationId xmlns:a16="http://schemas.microsoft.com/office/drawing/2014/main" id="{B9747F78-7886-4721-AF98-BD5D3AEEEEF4}"/>
                </a:ext>
              </a:extLst>
            </p:cNvPr>
            <p:cNvSpPr>
              <a:spLocks noEditPoints="1"/>
            </p:cNvSpPr>
            <p:nvPr/>
          </p:nvSpPr>
          <p:spPr bwMode="auto">
            <a:xfrm>
              <a:off x="11085891" y="3260651"/>
              <a:ext cx="148274" cy="148273"/>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57 w 62"/>
                <a:gd name="T11" fmla="*/ 35 h 62"/>
                <a:gd name="T12" fmla="*/ 41 w 62"/>
                <a:gd name="T13" fmla="*/ 34 h 62"/>
                <a:gd name="T14" fmla="*/ 46 w 62"/>
                <a:gd name="T15" fmla="*/ 53 h 62"/>
                <a:gd name="T16" fmla="*/ 57 w 62"/>
                <a:gd name="T17" fmla="*/ 35 h 62"/>
                <a:gd name="T18" fmla="*/ 41 w 62"/>
                <a:gd name="T19" fmla="*/ 55 h 62"/>
                <a:gd name="T20" fmla="*/ 36 w 62"/>
                <a:gd name="T21" fmla="*/ 35 h 62"/>
                <a:gd name="T22" fmla="*/ 35 w 62"/>
                <a:gd name="T23" fmla="*/ 35 h 62"/>
                <a:gd name="T24" fmla="*/ 15 w 62"/>
                <a:gd name="T25" fmla="*/ 52 h 62"/>
                <a:gd name="T26" fmla="*/ 31 w 62"/>
                <a:gd name="T27" fmla="*/ 57 h 62"/>
                <a:gd name="T28" fmla="*/ 41 w 62"/>
                <a:gd name="T29" fmla="*/ 55 h 62"/>
                <a:gd name="T30" fmla="*/ 11 w 62"/>
                <a:gd name="T31" fmla="*/ 48 h 62"/>
                <a:gd name="T32" fmla="*/ 33 w 62"/>
                <a:gd name="T33" fmla="*/ 31 h 62"/>
                <a:gd name="T34" fmla="*/ 34 w 62"/>
                <a:gd name="T35" fmla="*/ 31 h 62"/>
                <a:gd name="T36" fmla="*/ 32 w 62"/>
                <a:gd name="T37" fmla="*/ 26 h 62"/>
                <a:gd name="T38" fmla="*/ 4 w 62"/>
                <a:gd name="T39" fmla="*/ 30 h 62"/>
                <a:gd name="T40" fmla="*/ 4 w 62"/>
                <a:gd name="T41" fmla="*/ 31 h 62"/>
                <a:gd name="T42" fmla="*/ 11 w 62"/>
                <a:gd name="T43" fmla="*/ 48 h 62"/>
                <a:gd name="T44" fmla="*/ 5 w 62"/>
                <a:gd name="T45" fmla="*/ 25 h 62"/>
                <a:gd name="T46" fmla="*/ 29 w 62"/>
                <a:gd name="T47" fmla="*/ 22 h 62"/>
                <a:gd name="T48" fmla="*/ 20 w 62"/>
                <a:gd name="T49" fmla="*/ 7 h 62"/>
                <a:gd name="T50" fmla="*/ 5 w 62"/>
                <a:gd name="T51" fmla="*/ 25 h 62"/>
                <a:gd name="T52" fmla="*/ 25 w 62"/>
                <a:gd name="T53" fmla="*/ 5 h 62"/>
                <a:gd name="T54" fmla="*/ 35 w 62"/>
                <a:gd name="T55" fmla="*/ 20 h 62"/>
                <a:gd name="T56" fmla="*/ 49 w 62"/>
                <a:gd name="T57" fmla="*/ 11 h 62"/>
                <a:gd name="T58" fmla="*/ 31 w 62"/>
                <a:gd name="T59" fmla="*/ 4 h 62"/>
                <a:gd name="T60" fmla="*/ 25 w 62"/>
                <a:gd name="T61" fmla="*/ 5 h 62"/>
                <a:gd name="T62" fmla="*/ 51 w 62"/>
                <a:gd name="T63" fmla="*/ 14 h 62"/>
                <a:gd name="T64" fmla="*/ 37 w 62"/>
                <a:gd name="T65" fmla="*/ 24 h 62"/>
                <a:gd name="T66" fmla="*/ 38 w 62"/>
                <a:gd name="T67" fmla="*/ 28 h 62"/>
                <a:gd name="T68" fmla="*/ 39 w 62"/>
                <a:gd name="T69" fmla="*/ 30 h 62"/>
                <a:gd name="T70" fmla="*/ 57 w 62"/>
                <a:gd name="T71" fmla="*/ 30 h 62"/>
                <a:gd name="T72" fmla="*/ 51 w 62"/>
                <a:gd name="T73" fmla="*/ 1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57" y="35"/>
                  </a:moveTo>
                  <a:cubicBezTo>
                    <a:pt x="56" y="35"/>
                    <a:pt x="49" y="32"/>
                    <a:pt x="41" y="34"/>
                  </a:cubicBezTo>
                  <a:cubicBezTo>
                    <a:pt x="44" y="43"/>
                    <a:pt x="45" y="51"/>
                    <a:pt x="46" y="53"/>
                  </a:cubicBezTo>
                  <a:cubicBezTo>
                    <a:pt x="52" y="49"/>
                    <a:pt x="56" y="42"/>
                    <a:pt x="57" y="35"/>
                  </a:cubicBezTo>
                  <a:close/>
                  <a:moveTo>
                    <a:pt x="41" y="55"/>
                  </a:moveTo>
                  <a:cubicBezTo>
                    <a:pt x="41" y="53"/>
                    <a:pt x="39" y="45"/>
                    <a:pt x="36" y="35"/>
                  </a:cubicBezTo>
                  <a:cubicBezTo>
                    <a:pt x="36" y="35"/>
                    <a:pt x="36" y="35"/>
                    <a:pt x="35" y="35"/>
                  </a:cubicBezTo>
                  <a:cubicBezTo>
                    <a:pt x="20" y="40"/>
                    <a:pt x="15" y="51"/>
                    <a:pt x="15" y="52"/>
                  </a:cubicBezTo>
                  <a:cubicBezTo>
                    <a:pt x="19" y="55"/>
                    <a:pt x="25" y="57"/>
                    <a:pt x="31" y="57"/>
                  </a:cubicBezTo>
                  <a:cubicBezTo>
                    <a:pt x="35" y="57"/>
                    <a:pt x="38" y="57"/>
                    <a:pt x="41" y="55"/>
                  </a:cubicBezTo>
                  <a:close/>
                  <a:moveTo>
                    <a:pt x="11" y="48"/>
                  </a:moveTo>
                  <a:cubicBezTo>
                    <a:pt x="12" y="47"/>
                    <a:pt x="19" y="35"/>
                    <a:pt x="33" y="31"/>
                  </a:cubicBezTo>
                  <a:cubicBezTo>
                    <a:pt x="33" y="31"/>
                    <a:pt x="33" y="31"/>
                    <a:pt x="34" y="31"/>
                  </a:cubicBezTo>
                  <a:cubicBezTo>
                    <a:pt x="33" y="29"/>
                    <a:pt x="32" y="28"/>
                    <a:pt x="32" y="26"/>
                  </a:cubicBezTo>
                  <a:cubicBezTo>
                    <a:pt x="18" y="30"/>
                    <a:pt x="6" y="30"/>
                    <a:pt x="4" y="30"/>
                  </a:cubicBezTo>
                  <a:cubicBezTo>
                    <a:pt x="4" y="30"/>
                    <a:pt x="4" y="30"/>
                    <a:pt x="4" y="31"/>
                  </a:cubicBezTo>
                  <a:cubicBezTo>
                    <a:pt x="4" y="38"/>
                    <a:pt x="7" y="44"/>
                    <a:pt x="11" y="48"/>
                  </a:cubicBezTo>
                  <a:close/>
                  <a:moveTo>
                    <a:pt x="5" y="25"/>
                  </a:moveTo>
                  <a:cubicBezTo>
                    <a:pt x="6" y="25"/>
                    <a:pt x="17" y="25"/>
                    <a:pt x="29" y="22"/>
                  </a:cubicBezTo>
                  <a:cubicBezTo>
                    <a:pt x="25" y="14"/>
                    <a:pt x="20" y="8"/>
                    <a:pt x="20" y="7"/>
                  </a:cubicBezTo>
                  <a:cubicBezTo>
                    <a:pt x="12" y="10"/>
                    <a:pt x="7" y="17"/>
                    <a:pt x="5" y="25"/>
                  </a:cubicBezTo>
                  <a:close/>
                  <a:moveTo>
                    <a:pt x="25" y="5"/>
                  </a:moveTo>
                  <a:cubicBezTo>
                    <a:pt x="25" y="6"/>
                    <a:pt x="30" y="12"/>
                    <a:pt x="35" y="20"/>
                  </a:cubicBezTo>
                  <a:cubicBezTo>
                    <a:pt x="44" y="17"/>
                    <a:pt x="48" y="12"/>
                    <a:pt x="49" y="11"/>
                  </a:cubicBezTo>
                  <a:cubicBezTo>
                    <a:pt x="44" y="7"/>
                    <a:pt x="38" y="4"/>
                    <a:pt x="31" y="4"/>
                  </a:cubicBezTo>
                  <a:cubicBezTo>
                    <a:pt x="29" y="4"/>
                    <a:pt x="27" y="4"/>
                    <a:pt x="25" y="5"/>
                  </a:cubicBezTo>
                  <a:close/>
                  <a:moveTo>
                    <a:pt x="51" y="14"/>
                  </a:moveTo>
                  <a:cubicBezTo>
                    <a:pt x="51" y="15"/>
                    <a:pt x="46" y="20"/>
                    <a:pt x="37" y="24"/>
                  </a:cubicBezTo>
                  <a:cubicBezTo>
                    <a:pt x="37" y="26"/>
                    <a:pt x="38" y="27"/>
                    <a:pt x="38" y="28"/>
                  </a:cubicBezTo>
                  <a:cubicBezTo>
                    <a:pt x="39" y="29"/>
                    <a:pt x="39" y="29"/>
                    <a:pt x="39" y="30"/>
                  </a:cubicBezTo>
                  <a:cubicBezTo>
                    <a:pt x="48" y="29"/>
                    <a:pt x="57" y="30"/>
                    <a:pt x="57" y="30"/>
                  </a:cubicBezTo>
                  <a:cubicBezTo>
                    <a:pt x="57" y="24"/>
                    <a:pt x="55" y="18"/>
                    <a:pt x="51" y="14"/>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61" name="Freeform 61">
              <a:extLst>
                <a:ext uri="{FF2B5EF4-FFF2-40B4-BE49-F238E27FC236}">
                  <a16:creationId xmlns:a16="http://schemas.microsoft.com/office/drawing/2014/main" id="{354C3876-9B53-4F65-948C-0E70D6E45DBE}"/>
                </a:ext>
              </a:extLst>
            </p:cNvPr>
            <p:cNvSpPr>
              <a:spLocks noEditPoints="1"/>
            </p:cNvSpPr>
            <p:nvPr/>
          </p:nvSpPr>
          <p:spPr bwMode="auto">
            <a:xfrm>
              <a:off x="10937619" y="3483794"/>
              <a:ext cx="140933" cy="124784"/>
            </a:xfrm>
            <a:custGeom>
              <a:avLst/>
              <a:gdLst>
                <a:gd name="T0" fmla="*/ 48 w 59"/>
                <a:gd name="T1" fmla="*/ 0 h 52"/>
                <a:gd name="T2" fmla="*/ 11 w 59"/>
                <a:gd name="T3" fmla="*/ 0 h 52"/>
                <a:gd name="T4" fmla="*/ 0 w 59"/>
                <a:gd name="T5" fmla="*/ 12 h 52"/>
                <a:gd name="T6" fmla="*/ 0 w 59"/>
                <a:gd name="T7" fmla="*/ 50 h 52"/>
                <a:gd name="T8" fmla="*/ 2 w 59"/>
                <a:gd name="T9" fmla="*/ 52 h 52"/>
                <a:gd name="T10" fmla="*/ 57 w 59"/>
                <a:gd name="T11" fmla="*/ 52 h 52"/>
                <a:gd name="T12" fmla="*/ 59 w 59"/>
                <a:gd name="T13" fmla="*/ 50 h 52"/>
                <a:gd name="T14" fmla="*/ 59 w 59"/>
                <a:gd name="T15" fmla="*/ 12 h 52"/>
                <a:gd name="T16" fmla="*/ 48 w 59"/>
                <a:gd name="T17" fmla="*/ 0 h 52"/>
                <a:gd name="T18" fmla="*/ 37 w 59"/>
                <a:gd name="T19" fmla="*/ 34 h 52"/>
                <a:gd name="T20" fmla="*/ 37 w 59"/>
                <a:gd name="T21" fmla="*/ 45 h 52"/>
                <a:gd name="T22" fmla="*/ 22 w 59"/>
                <a:gd name="T23" fmla="*/ 45 h 52"/>
                <a:gd name="T24" fmla="*/ 22 w 59"/>
                <a:gd name="T25" fmla="*/ 34 h 52"/>
                <a:gd name="T26" fmla="*/ 11 w 59"/>
                <a:gd name="T27" fmla="*/ 34 h 52"/>
                <a:gd name="T28" fmla="*/ 29 w 59"/>
                <a:gd name="T29" fmla="*/ 19 h 52"/>
                <a:gd name="T30" fmla="*/ 48 w 59"/>
                <a:gd name="T31" fmla="*/ 34 h 52"/>
                <a:gd name="T32" fmla="*/ 37 w 59"/>
                <a:gd name="T33" fmla="*/ 34 h 52"/>
                <a:gd name="T34" fmla="*/ 9 w 59"/>
                <a:gd name="T35" fmla="*/ 8 h 52"/>
                <a:gd name="T36" fmla="*/ 12 w 59"/>
                <a:gd name="T37" fmla="*/ 4 h 52"/>
                <a:gd name="T38" fmla="*/ 46 w 59"/>
                <a:gd name="T39" fmla="*/ 4 h 52"/>
                <a:gd name="T40" fmla="*/ 50 w 59"/>
                <a:gd name="T41" fmla="*/ 8 h 52"/>
                <a:gd name="T42" fmla="*/ 9 w 59"/>
                <a:gd name="T4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52">
                  <a:moveTo>
                    <a:pt x="48" y="0"/>
                  </a:moveTo>
                  <a:cubicBezTo>
                    <a:pt x="11" y="0"/>
                    <a:pt x="11" y="0"/>
                    <a:pt x="11" y="0"/>
                  </a:cubicBezTo>
                  <a:cubicBezTo>
                    <a:pt x="0" y="12"/>
                    <a:pt x="0" y="12"/>
                    <a:pt x="0" y="12"/>
                  </a:cubicBezTo>
                  <a:cubicBezTo>
                    <a:pt x="0" y="50"/>
                    <a:pt x="0" y="50"/>
                    <a:pt x="0" y="50"/>
                  </a:cubicBezTo>
                  <a:cubicBezTo>
                    <a:pt x="0" y="52"/>
                    <a:pt x="1" y="52"/>
                    <a:pt x="2" y="52"/>
                  </a:cubicBezTo>
                  <a:cubicBezTo>
                    <a:pt x="57" y="52"/>
                    <a:pt x="57" y="52"/>
                    <a:pt x="57" y="52"/>
                  </a:cubicBezTo>
                  <a:cubicBezTo>
                    <a:pt x="58" y="52"/>
                    <a:pt x="59" y="52"/>
                    <a:pt x="59" y="50"/>
                  </a:cubicBezTo>
                  <a:cubicBezTo>
                    <a:pt x="59" y="12"/>
                    <a:pt x="59" y="12"/>
                    <a:pt x="59" y="12"/>
                  </a:cubicBezTo>
                  <a:lnTo>
                    <a:pt x="48" y="0"/>
                  </a:lnTo>
                  <a:close/>
                  <a:moveTo>
                    <a:pt x="37" y="34"/>
                  </a:moveTo>
                  <a:cubicBezTo>
                    <a:pt x="37" y="45"/>
                    <a:pt x="37" y="45"/>
                    <a:pt x="37" y="45"/>
                  </a:cubicBezTo>
                  <a:cubicBezTo>
                    <a:pt x="22" y="45"/>
                    <a:pt x="22" y="45"/>
                    <a:pt x="22" y="45"/>
                  </a:cubicBezTo>
                  <a:cubicBezTo>
                    <a:pt x="22" y="34"/>
                    <a:pt x="22" y="34"/>
                    <a:pt x="22" y="34"/>
                  </a:cubicBezTo>
                  <a:cubicBezTo>
                    <a:pt x="11" y="34"/>
                    <a:pt x="11" y="34"/>
                    <a:pt x="11" y="34"/>
                  </a:cubicBezTo>
                  <a:cubicBezTo>
                    <a:pt x="29" y="19"/>
                    <a:pt x="29" y="19"/>
                    <a:pt x="29" y="19"/>
                  </a:cubicBezTo>
                  <a:cubicBezTo>
                    <a:pt x="48" y="34"/>
                    <a:pt x="48" y="34"/>
                    <a:pt x="48" y="34"/>
                  </a:cubicBezTo>
                  <a:lnTo>
                    <a:pt x="37" y="34"/>
                  </a:lnTo>
                  <a:close/>
                  <a:moveTo>
                    <a:pt x="9" y="8"/>
                  </a:moveTo>
                  <a:cubicBezTo>
                    <a:pt x="12" y="4"/>
                    <a:pt x="12" y="4"/>
                    <a:pt x="12" y="4"/>
                  </a:cubicBezTo>
                  <a:cubicBezTo>
                    <a:pt x="46" y="4"/>
                    <a:pt x="46" y="4"/>
                    <a:pt x="46" y="4"/>
                  </a:cubicBezTo>
                  <a:cubicBezTo>
                    <a:pt x="50" y="8"/>
                    <a:pt x="50" y="8"/>
                    <a:pt x="50" y="8"/>
                  </a:cubicBezTo>
                  <a:lnTo>
                    <a:pt x="9" y="8"/>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62" name="Freeform 62">
              <a:extLst>
                <a:ext uri="{FF2B5EF4-FFF2-40B4-BE49-F238E27FC236}">
                  <a16:creationId xmlns:a16="http://schemas.microsoft.com/office/drawing/2014/main" id="{C405FF5D-4DB9-4E05-86DE-EED474FD1A88}"/>
                </a:ext>
              </a:extLst>
            </p:cNvPr>
            <p:cNvSpPr>
              <a:spLocks noEditPoints="1"/>
            </p:cNvSpPr>
            <p:nvPr/>
          </p:nvSpPr>
          <p:spPr bwMode="auto">
            <a:xfrm>
              <a:off x="10632264" y="3726023"/>
              <a:ext cx="227549" cy="199655"/>
            </a:xfrm>
            <a:custGeom>
              <a:avLst/>
              <a:gdLst>
                <a:gd name="T0" fmla="*/ 95 w 95"/>
                <a:gd name="T1" fmla="*/ 34 h 83"/>
                <a:gd name="T2" fmla="*/ 83 w 95"/>
                <a:gd name="T3" fmla="*/ 0 h 83"/>
                <a:gd name="T4" fmla="*/ 83 w 95"/>
                <a:gd name="T5" fmla="*/ 0 h 83"/>
                <a:gd name="T6" fmla="*/ 75 w 95"/>
                <a:gd name="T7" fmla="*/ 0 h 83"/>
                <a:gd name="T8" fmla="*/ 31 w 95"/>
                <a:gd name="T9" fmla="*/ 19 h 83"/>
                <a:gd name="T10" fmla="*/ 30 w 95"/>
                <a:gd name="T11" fmla="*/ 34 h 83"/>
                <a:gd name="T12" fmla="*/ 31 w 95"/>
                <a:gd name="T13" fmla="*/ 49 h 83"/>
                <a:gd name="T14" fmla="*/ 75 w 95"/>
                <a:gd name="T15" fmla="*/ 67 h 83"/>
                <a:gd name="T16" fmla="*/ 83 w 95"/>
                <a:gd name="T17" fmla="*/ 67 h 83"/>
                <a:gd name="T18" fmla="*/ 83 w 95"/>
                <a:gd name="T19" fmla="*/ 67 h 83"/>
                <a:gd name="T20" fmla="*/ 95 w 95"/>
                <a:gd name="T21" fmla="*/ 34 h 83"/>
                <a:gd name="T22" fmla="*/ 80 w 95"/>
                <a:gd name="T23" fmla="*/ 62 h 83"/>
                <a:gd name="T24" fmla="*/ 78 w 95"/>
                <a:gd name="T25" fmla="*/ 61 h 83"/>
                <a:gd name="T26" fmla="*/ 75 w 95"/>
                <a:gd name="T27" fmla="*/ 55 h 83"/>
                <a:gd name="T28" fmla="*/ 71 w 95"/>
                <a:gd name="T29" fmla="*/ 34 h 83"/>
                <a:gd name="T30" fmla="*/ 75 w 95"/>
                <a:gd name="T31" fmla="*/ 12 h 83"/>
                <a:gd name="T32" fmla="*/ 78 w 95"/>
                <a:gd name="T33" fmla="*/ 7 h 83"/>
                <a:gd name="T34" fmla="*/ 80 w 95"/>
                <a:gd name="T35" fmla="*/ 5 h 83"/>
                <a:gd name="T36" fmla="*/ 82 w 95"/>
                <a:gd name="T37" fmla="*/ 7 h 83"/>
                <a:gd name="T38" fmla="*/ 86 w 95"/>
                <a:gd name="T39" fmla="*/ 12 h 83"/>
                <a:gd name="T40" fmla="*/ 89 w 95"/>
                <a:gd name="T41" fmla="*/ 34 h 83"/>
                <a:gd name="T42" fmla="*/ 86 w 95"/>
                <a:gd name="T43" fmla="*/ 55 h 83"/>
                <a:gd name="T44" fmla="*/ 82 w 95"/>
                <a:gd name="T45" fmla="*/ 61 h 83"/>
                <a:gd name="T46" fmla="*/ 80 w 95"/>
                <a:gd name="T47" fmla="*/ 62 h 83"/>
                <a:gd name="T48" fmla="*/ 23 w 95"/>
                <a:gd name="T49" fmla="*/ 34 h 83"/>
                <a:gd name="T50" fmla="*/ 24 w 95"/>
                <a:gd name="T51" fmla="*/ 20 h 83"/>
                <a:gd name="T52" fmla="*/ 12 w 95"/>
                <a:gd name="T53" fmla="*/ 21 h 83"/>
                <a:gd name="T54" fmla="*/ 5 w 95"/>
                <a:gd name="T55" fmla="*/ 21 h 83"/>
                <a:gd name="T56" fmla="*/ 0 w 95"/>
                <a:gd name="T57" fmla="*/ 30 h 83"/>
                <a:gd name="T58" fmla="*/ 0 w 95"/>
                <a:gd name="T59" fmla="*/ 38 h 83"/>
                <a:gd name="T60" fmla="*/ 5 w 95"/>
                <a:gd name="T61" fmla="*/ 47 h 83"/>
                <a:gd name="T62" fmla="*/ 12 w 95"/>
                <a:gd name="T63" fmla="*/ 47 h 83"/>
                <a:gd name="T64" fmla="*/ 24 w 95"/>
                <a:gd name="T65" fmla="*/ 47 h 83"/>
                <a:gd name="T66" fmla="*/ 23 w 95"/>
                <a:gd name="T67" fmla="*/ 34 h 83"/>
                <a:gd name="T68" fmla="*/ 34 w 95"/>
                <a:gd name="T69" fmla="*/ 53 h 83"/>
                <a:gd name="T70" fmla="*/ 22 w 95"/>
                <a:gd name="T71" fmla="*/ 51 h 83"/>
                <a:gd name="T72" fmla="*/ 30 w 95"/>
                <a:gd name="T73" fmla="*/ 81 h 83"/>
                <a:gd name="T74" fmla="*/ 33 w 95"/>
                <a:gd name="T75" fmla="*/ 83 h 83"/>
                <a:gd name="T76" fmla="*/ 44 w 95"/>
                <a:gd name="T77" fmla="*/ 78 h 83"/>
                <a:gd name="T78" fmla="*/ 46 w 95"/>
                <a:gd name="T79" fmla="*/ 75 h 83"/>
                <a:gd name="T80" fmla="*/ 34 w 95"/>
                <a:gd name="T81" fmla="*/ 53 h 83"/>
                <a:gd name="T82" fmla="*/ 80 w 95"/>
                <a:gd name="T83" fmla="*/ 45 h 83"/>
                <a:gd name="T84" fmla="*/ 79 w 95"/>
                <a:gd name="T85" fmla="*/ 44 h 83"/>
                <a:gd name="T86" fmla="*/ 78 w 95"/>
                <a:gd name="T87" fmla="*/ 42 h 83"/>
                <a:gd name="T88" fmla="*/ 77 w 95"/>
                <a:gd name="T89" fmla="*/ 34 h 83"/>
                <a:gd name="T90" fmla="*/ 78 w 95"/>
                <a:gd name="T91" fmla="*/ 25 h 83"/>
                <a:gd name="T92" fmla="*/ 79 w 95"/>
                <a:gd name="T93" fmla="*/ 23 h 83"/>
                <a:gd name="T94" fmla="*/ 80 w 95"/>
                <a:gd name="T95" fmla="*/ 23 h 83"/>
                <a:gd name="T96" fmla="*/ 81 w 95"/>
                <a:gd name="T97" fmla="*/ 23 h 83"/>
                <a:gd name="T98" fmla="*/ 82 w 95"/>
                <a:gd name="T99" fmla="*/ 25 h 83"/>
                <a:gd name="T100" fmla="*/ 84 w 95"/>
                <a:gd name="T101" fmla="*/ 34 h 83"/>
                <a:gd name="T102" fmla="*/ 82 w 95"/>
                <a:gd name="T103" fmla="*/ 42 h 83"/>
                <a:gd name="T104" fmla="*/ 81 w 95"/>
                <a:gd name="T105" fmla="*/ 44 h 83"/>
                <a:gd name="T106" fmla="*/ 80 w 95"/>
                <a:gd name="T107" fmla="*/ 4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83">
                  <a:moveTo>
                    <a:pt x="95" y="34"/>
                  </a:moveTo>
                  <a:cubicBezTo>
                    <a:pt x="95" y="15"/>
                    <a:pt x="89" y="0"/>
                    <a:pt x="83" y="0"/>
                  </a:cubicBezTo>
                  <a:cubicBezTo>
                    <a:pt x="83" y="0"/>
                    <a:pt x="83" y="0"/>
                    <a:pt x="83" y="0"/>
                  </a:cubicBezTo>
                  <a:cubicBezTo>
                    <a:pt x="75" y="0"/>
                    <a:pt x="75" y="0"/>
                    <a:pt x="75" y="0"/>
                  </a:cubicBezTo>
                  <a:cubicBezTo>
                    <a:pt x="75" y="0"/>
                    <a:pt x="57" y="13"/>
                    <a:pt x="31" y="19"/>
                  </a:cubicBezTo>
                  <a:cubicBezTo>
                    <a:pt x="30" y="23"/>
                    <a:pt x="30" y="28"/>
                    <a:pt x="30" y="34"/>
                  </a:cubicBezTo>
                  <a:cubicBezTo>
                    <a:pt x="30" y="39"/>
                    <a:pt x="30" y="44"/>
                    <a:pt x="31" y="49"/>
                  </a:cubicBezTo>
                  <a:cubicBezTo>
                    <a:pt x="57" y="54"/>
                    <a:pt x="75" y="67"/>
                    <a:pt x="75" y="67"/>
                  </a:cubicBezTo>
                  <a:cubicBezTo>
                    <a:pt x="83" y="67"/>
                    <a:pt x="83" y="67"/>
                    <a:pt x="83" y="67"/>
                  </a:cubicBezTo>
                  <a:cubicBezTo>
                    <a:pt x="83" y="67"/>
                    <a:pt x="83" y="67"/>
                    <a:pt x="83" y="67"/>
                  </a:cubicBezTo>
                  <a:cubicBezTo>
                    <a:pt x="89" y="67"/>
                    <a:pt x="95" y="52"/>
                    <a:pt x="95" y="34"/>
                  </a:cubicBezTo>
                  <a:close/>
                  <a:moveTo>
                    <a:pt x="80" y="62"/>
                  </a:moveTo>
                  <a:cubicBezTo>
                    <a:pt x="79" y="62"/>
                    <a:pt x="78" y="61"/>
                    <a:pt x="78" y="61"/>
                  </a:cubicBezTo>
                  <a:cubicBezTo>
                    <a:pt x="77" y="60"/>
                    <a:pt x="76" y="58"/>
                    <a:pt x="75" y="55"/>
                  </a:cubicBezTo>
                  <a:cubicBezTo>
                    <a:pt x="72" y="49"/>
                    <a:pt x="71" y="42"/>
                    <a:pt x="71" y="34"/>
                  </a:cubicBezTo>
                  <a:cubicBezTo>
                    <a:pt x="71" y="26"/>
                    <a:pt x="72" y="18"/>
                    <a:pt x="75" y="12"/>
                  </a:cubicBezTo>
                  <a:cubicBezTo>
                    <a:pt x="76" y="10"/>
                    <a:pt x="77" y="8"/>
                    <a:pt x="78" y="7"/>
                  </a:cubicBezTo>
                  <a:cubicBezTo>
                    <a:pt x="78" y="6"/>
                    <a:pt x="79" y="5"/>
                    <a:pt x="80" y="5"/>
                  </a:cubicBezTo>
                  <a:cubicBezTo>
                    <a:pt x="81" y="5"/>
                    <a:pt x="82" y="6"/>
                    <a:pt x="82" y="7"/>
                  </a:cubicBezTo>
                  <a:cubicBezTo>
                    <a:pt x="84" y="8"/>
                    <a:pt x="85" y="10"/>
                    <a:pt x="86" y="12"/>
                  </a:cubicBezTo>
                  <a:cubicBezTo>
                    <a:pt x="88" y="18"/>
                    <a:pt x="89" y="26"/>
                    <a:pt x="89" y="34"/>
                  </a:cubicBezTo>
                  <a:cubicBezTo>
                    <a:pt x="89" y="42"/>
                    <a:pt x="88" y="49"/>
                    <a:pt x="86" y="55"/>
                  </a:cubicBezTo>
                  <a:cubicBezTo>
                    <a:pt x="85" y="58"/>
                    <a:pt x="84" y="60"/>
                    <a:pt x="82" y="61"/>
                  </a:cubicBezTo>
                  <a:cubicBezTo>
                    <a:pt x="82" y="61"/>
                    <a:pt x="81" y="62"/>
                    <a:pt x="80" y="62"/>
                  </a:cubicBezTo>
                  <a:close/>
                  <a:moveTo>
                    <a:pt x="23" y="34"/>
                  </a:moveTo>
                  <a:cubicBezTo>
                    <a:pt x="23" y="29"/>
                    <a:pt x="24" y="24"/>
                    <a:pt x="24" y="20"/>
                  </a:cubicBezTo>
                  <a:cubicBezTo>
                    <a:pt x="20" y="21"/>
                    <a:pt x="16" y="21"/>
                    <a:pt x="12" y="21"/>
                  </a:cubicBezTo>
                  <a:cubicBezTo>
                    <a:pt x="5" y="21"/>
                    <a:pt x="5" y="21"/>
                    <a:pt x="5" y="21"/>
                  </a:cubicBezTo>
                  <a:cubicBezTo>
                    <a:pt x="0" y="30"/>
                    <a:pt x="0" y="30"/>
                    <a:pt x="0" y="30"/>
                  </a:cubicBezTo>
                  <a:cubicBezTo>
                    <a:pt x="0" y="38"/>
                    <a:pt x="0" y="38"/>
                    <a:pt x="0" y="38"/>
                  </a:cubicBezTo>
                  <a:cubicBezTo>
                    <a:pt x="5" y="47"/>
                    <a:pt x="5" y="47"/>
                    <a:pt x="5" y="47"/>
                  </a:cubicBezTo>
                  <a:cubicBezTo>
                    <a:pt x="5" y="47"/>
                    <a:pt x="5" y="47"/>
                    <a:pt x="12" y="47"/>
                  </a:cubicBezTo>
                  <a:cubicBezTo>
                    <a:pt x="16" y="47"/>
                    <a:pt x="20" y="47"/>
                    <a:pt x="24" y="47"/>
                  </a:cubicBezTo>
                  <a:cubicBezTo>
                    <a:pt x="24" y="43"/>
                    <a:pt x="23" y="39"/>
                    <a:pt x="23" y="34"/>
                  </a:cubicBezTo>
                  <a:close/>
                  <a:moveTo>
                    <a:pt x="34" y="53"/>
                  </a:moveTo>
                  <a:cubicBezTo>
                    <a:pt x="22" y="51"/>
                    <a:pt x="22" y="51"/>
                    <a:pt x="22" y="51"/>
                  </a:cubicBezTo>
                  <a:cubicBezTo>
                    <a:pt x="30" y="81"/>
                    <a:pt x="30" y="81"/>
                    <a:pt x="30" y="81"/>
                  </a:cubicBezTo>
                  <a:cubicBezTo>
                    <a:pt x="30" y="82"/>
                    <a:pt x="32" y="83"/>
                    <a:pt x="33" y="83"/>
                  </a:cubicBezTo>
                  <a:cubicBezTo>
                    <a:pt x="44" y="78"/>
                    <a:pt x="44" y="78"/>
                    <a:pt x="44" y="78"/>
                  </a:cubicBezTo>
                  <a:cubicBezTo>
                    <a:pt x="46" y="78"/>
                    <a:pt x="46" y="76"/>
                    <a:pt x="46" y="75"/>
                  </a:cubicBezTo>
                  <a:lnTo>
                    <a:pt x="34" y="53"/>
                  </a:lnTo>
                  <a:close/>
                  <a:moveTo>
                    <a:pt x="80" y="45"/>
                  </a:moveTo>
                  <a:cubicBezTo>
                    <a:pt x="80" y="45"/>
                    <a:pt x="79" y="44"/>
                    <a:pt x="79" y="44"/>
                  </a:cubicBezTo>
                  <a:cubicBezTo>
                    <a:pt x="79" y="44"/>
                    <a:pt x="78" y="43"/>
                    <a:pt x="78" y="42"/>
                  </a:cubicBezTo>
                  <a:cubicBezTo>
                    <a:pt x="77" y="40"/>
                    <a:pt x="77" y="37"/>
                    <a:pt x="77" y="34"/>
                  </a:cubicBezTo>
                  <a:cubicBezTo>
                    <a:pt x="77" y="31"/>
                    <a:pt x="77" y="28"/>
                    <a:pt x="78" y="25"/>
                  </a:cubicBezTo>
                  <a:cubicBezTo>
                    <a:pt x="78" y="25"/>
                    <a:pt x="79" y="24"/>
                    <a:pt x="79" y="23"/>
                  </a:cubicBezTo>
                  <a:cubicBezTo>
                    <a:pt x="79" y="23"/>
                    <a:pt x="80" y="23"/>
                    <a:pt x="80" y="23"/>
                  </a:cubicBezTo>
                  <a:cubicBezTo>
                    <a:pt x="80" y="23"/>
                    <a:pt x="81" y="23"/>
                    <a:pt x="81" y="23"/>
                  </a:cubicBezTo>
                  <a:cubicBezTo>
                    <a:pt x="81" y="24"/>
                    <a:pt x="82" y="25"/>
                    <a:pt x="82" y="25"/>
                  </a:cubicBezTo>
                  <a:cubicBezTo>
                    <a:pt x="83" y="28"/>
                    <a:pt x="84" y="31"/>
                    <a:pt x="84" y="34"/>
                  </a:cubicBezTo>
                  <a:cubicBezTo>
                    <a:pt x="84" y="37"/>
                    <a:pt x="83" y="40"/>
                    <a:pt x="82" y="42"/>
                  </a:cubicBezTo>
                  <a:cubicBezTo>
                    <a:pt x="82" y="43"/>
                    <a:pt x="81" y="44"/>
                    <a:pt x="81" y="44"/>
                  </a:cubicBezTo>
                  <a:cubicBezTo>
                    <a:pt x="81" y="44"/>
                    <a:pt x="80" y="45"/>
                    <a:pt x="80" y="45"/>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63" name="Freeform 18">
              <a:extLst>
                <a:ext uri="{FF2B5EF4-FFF2-40B4-BE49-F238E27FC236}">
                  <a16:creationId xmlns:a16="http://schemas.microsoft.com/office/drawing/2014/main" id="{3C5F487E-71CE-4D31-A61B-B64E649FC74E}"/>
                </a:ext>
              </a:extLst>
            </p:cNvPr>
            <p:cNvSpPr>
              <a:spLocks noEditPoints="1"/>
            </p:cNvSpPr>
            <p:nvPr/>
          </p:nvSpPr>
          <p:spPr bwMode="auto">
            <a:xfrm>
              <a:off x="11025702" y="3416263"/>
              <a:ext cx="120380" cy="48445"/>
            </a:xfrm>
            <a:custGeom>
              <a:avLst/>
              <a:gdLst>
                <a:gd name="T0" fmla="*/ 50 w 50"/>
                <a:gd name="T1" fmla="*/ 10 h 20"/>
                <a:gd name="T2" fmla="*/ 50 w 50"/>
                <a:gd name="T3" fmla="*/ 10 h 20"/>
                <a:gd name="T4" fmla="*/ 40 w 50"/>
                <a:gd name="T5" fmla="*/ 0 h 20"/>
                <a:gd name="T6" fmla="*/ 28 w 50"/>
                <a:gd name="T7" fmla="*/ 0 h 20"/>
                <a:gd name="T8" fmla="*/ 18 w 50"/>
                <a:gd name="T9" fmla="*/ 10 h 20"/>
                <a:gd name="T10" fmla="*/ 18 w 50"/>
                <a:gd name="T11" fmla="*/ 10 h 20"/>
                <a:gd name="T12" fmla="*/ 18 w 50"/>
                <a:gd name="T13" fmla="*/ 11 h 20"/>
                <a:gd name="T14" fmla="*/ 23 w 50"/>
                <a:gd name="T15" fmla="*/ 11 h 20"/>
                <a:gd name="T16" fmla="*/ 23 w 50"/>
                <a:gd name="T17" fmla="*/ 10 h 20"/>
                <a:gd name="T18" fmla="*/ 23 w 50"/>
                <a:gd name="T19" fmla="*/ 10 h 20"/>
                <a:gd name="T20" fmla="*/ 28 w 50"/>
                <a:gd name="T21" fmla="*/ 5 h 20"/>
                <a:gd name="T22" fmla="*/ 40 w 50"/>
                <a:gd name="T23" fmla="*/ 5 h 20"/>
                <a:gd name="T24" fmla="*/ 45 w 50"/>
                <a:gd name="T25" fmla="*/ 10 h 20"/>
                <a:gd name="T26" fmla="*/ 45 w 50"/>
                <a:gd name="T27" fmla="*/ 10 h 20"/>
                <a:gd name="T28" fmla="*/ 40 w 50"/>
                <a:gd name="T29" fmla="*/ 15 h 20"/>
                <a:gd name="T30" fmla="*/ 35 w 50"/>
                <a:gd name="T31" fmla="*/ 15 h 20"/>
                <a:gd name="T32" fmla="*/ 32 w 50"/>
                <a:gd name="T33" fmla="*/ 20 h 20"/>
                <a:gd name="T34" fmla="*/ 40 w 50"/>
                <a:gd name="T35" fmla="*/ 20 h 20"/>
                <a:gd name="T36" fmla="*/ 50 w 50"/>
                <a:gd name="T37" fmla="*/ 10 h 20"/>
                <a:gd name="T38" fmla="*/ 32 w 50"/>
                <a:gd name="T39" fmla="*/ 10 h 20"/>
                <a:gd name="T40" fmla="*/ 32 w 50"/>
                <a:gd name="T41" fmla="*/ 9 h 20"/>
                <a:gd name="T42" fmla="*/ 27 w 50"/>
                <a:gd name="T43" fmla="*/ 9 h 20"/>
                <a:gd name="T44" fmla="*/ 28 w 50"/>
                <a:gd name="T45" fmla="*/ 10 h 20"/>
                <a:gd name="T46" fmla="*/ 28 w 50"/>
                <a:gd name="T47" fmla="*/ 10 h 20"/>
                <a:gd name="T48" fmla="*/ 22 w 50"/>
                <a:gd name="T49" fmla="*/ 15 h 20"/>
                <a:gd name="T50" fmla="*/ 10 w 50"/>
                <a:gd name="T51" fmla="*/ 15 h 20"/>
                <a:gd name="T52" fmla="*/ 5 w 50"/>
                <a:gd name="T53" fmla="*/ 10 h 20"/>
                <a:gd name="T54" fmla="*/ 5 w 50"/>
                <a:gd name="T55" fmla="*/ 10 h 20"/>
                <a:gd name="T56" fmla="*/ 10 w 50"/>
                <a:gd name="T57" fmla="*/ 5 h 20"/>
                <a:gd name="T58" fmla="*/ 16 w 50"/>
                <a:gd name="T59" fmla="*/ 5 h 20"/>
                <a:gd name="T60" fmla="*/ 19 w 50"/>
                <a:gd name="T61" fmla="*/ 0 h 20"/>
                <a:gd name="T62" fmla="*/ 10 w 50"/>
                <a:gd name="T63" fmla="*/ 0 h 20"/>
                <a:gd name="T64" fmla="*/ 0 w 50"/>
                <a:gd name="T65" fmla="*/ 10 h 20"/>
                <a:gd name="T66" fmla="*/ 0 w 50"/>
                <a:gd name="T67" fmla="*/ 10 h 20"/>
                <a:gd name="T68" fmla="*/ 10 w 50"/>
                <a:gd name="T69" fmla="*/ 20 h 20"/>
                <a:gd name="T70" fmla="*/ 22 w 50"/>
                <a:gd name="T71" fmla="*/ 20 h 20"/>
                <a:gd name="T72" fmla="*/ 32 w 50"/>
                <a:gd name="T73"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 h="20">
                  <a:moveTo>
                    <a:pt x="50" y="10"/>
                  </a:moveTo>
                  <a:cubicBezTo>
                    <a:pt x="50" y="10"/>
                    <a:pt x="50" y="10"/>
                    <a:pt x="50" y="10"/>
                  </a:cubicBezTo>
                  <a:cubicBezTo>
                    <a:pt x="50" y="5"/>
                    <a:pt x="46" y="0"/>
                    <a:pt x="40" y="0"/>
                  </a:cubicBezTo>
                  <a:cubicBezTo>
                    <a:pt x="28" y="0"/>
                    <a:pt x="28" y="0"/>
                    <a:pt x="28" y="0"/>
                  </a:cubicBezTo>
                  <a:cubicBezTo>
                    <a:pt x="23" y="0"/>
                    <a:pt x="18" y="5"/>
                    <a:pt x="18" y="10"/>
                  </a:cubicBezTo>
                  <a:cubicBezTo>
                    <a:pt x="18" y="10"/>
                    <a:pt x="18" y="10"/>
                    <a:pt x="18" y="10"/>
                  </a:cubicBezTo>
                  <a:cubicBezTo>
                    <a:pt x="18" y="10"/>
                    <a:pt x="18" y="11"/>
                    <a:pt x="18" y="11"/>
                  </a:cubicBezTo>
                  <a:cubicBezTo>
                    <a:pt x="23" y="11"/>
                    <a:pt x="23" y="11"/>
                    <a:pt x="23" y="11"/>
                  </a:cubicBezTo>
                  <a:cubicBezTo>
                    <a:pt x="23" y="11"/>
                    <a:pt x="23" y="10"/>
                    <a:pt x="23" y="10"/>
                  </a:cubicBezTo>
                  <a:cubicBezTo>
                    <a:pt x="23" y="10"/>
                    <a:pt x="23" y="10"/>
                    <a:pt x="23" y="10"/>
                  </a:cubicBezTo>
                  <a:cubicBezTo>
                    <a:pt x="23" y="7"/>
                    <a:pt x="25" y="5"/>
                    <a:pt x="28" y="5"/>
                  </a:cubicBezTo>
                  <a:cubicBezTo>
                    <a:pt x="40" y="5"/>
                    <a:pt x="40" y="5"/>
                    <a:pt x="40" y="5"/>
                  </a:cubicBezTo>
                  <a:cubicBezTo>
                    <a:pt x="43" y="5"/>
                    <a:pt x="45" y="7"/>
                    <a:pt x="45" y="10"/>
                  </a:cubicBezTo>
                  <a:cubicBezTo>
                    <a:pt x="45" y="10"/>
                    <a:pt x="45" y="10"/>
                    <a:pt x="45" y="10"/>
                  </a:cubicBezTo>
                  <a:cubicBezTo>
                    <a:pt x="45" y="13"/>
                    <a:pt x="43" y="15"/>
                    <a:pt x="40" y="15"/>
                  </a:cubicBezTo>
                  <a:cubicBezTo>
                    <a:pt x="35" y="15"/>
                    <a:pt x="35" y="15"/>
                    <a:pt x="35" y="15"/>
                  </a:cubicBezTo>
                  <a:cubicBezTo>
                    <a:pt x="34" y="17"/>
                    <a:pt x="33" y="18"/>
                    <a:pt x="32" y="20"/>
                  </a:cubicBezTo>
                  <a:cubicBezTo>
                    <a:pt x="40" y="20"/>
                    <a:pt x="40" y="20"/>
                    <a:pt x="40" y="20"/>
                  </a:cubicBezTo>
                  <a:cubicBezTo>
                    <a:pt x="46" y="20"/>
                    <a:pt x="50" y="15"/>
                    <a:pt x="50" y="10"/>
                  </a:cubicBezTo>
                  <a:close/>
                  <a:moveTo>
                    <a:pt x="32" y="10"/>
                  </a:moveTo>
                  <a:cubicBezTo>
                    <a:pt x="32" y="9"/>
                    <a:pt x="32" y="9"/>
                    <a:pt x="32" y="9"/>
                  </a:cubicBezTo>
                  <a:cubicBezTo>
                    <a:pt x="27" y="9"/>
                    <a:pt x="27" y="9"/>
                    <a:pt x="27" y="9"/>
                  </a:cubicBezTo>
                  <a:cubicBezTo>
                    <a:pt x="28" y="9"/>
                    <a:pt x="28" y="9"/>
                    <a:pt x="28" y="10"/>
                  </a:cubicBezTo>
                  <a:cubicBezTo>
                    <a:pt x="28" y="10"/>
                    <a:pt x="28" y="10"/>
                    <a:pt x="28" y="10"/>
                  </a:cubicBezTo>
                  <a:cubicBezTo>
                    <a:pt x="28" y="13"/>
                    <a:pt x="25" y="15"/>
                    <a:pt x="22" y="15"/>
                  </a:cubicBezTo>
                  <a:cubicBezTo>
                    <a:pt x="10" y="15"/>
                    <a:pt x="10" y="15"/>
                    <a:pt x="10" y="15"/>
                  </a:cubicBezTo>
                  <a:cubicBezTo>
                    <a:pt x="7" y="15"/>
                    <a:pt x="5" y="13"/>
                    <a:pt x="5" y="10"/>
                  </a:cubicBezTo>
                  <a:cubicBezTo>
                    <a:pt x="5" y="10"/>
                    <a:pt x="5" y="10"/>
                    <a:pt x="5" y="10"/>
                  </a:cubicBezTo>
                  <a:cubicBezTo>
                    <a:pt x="5" y="7"/>
                    <a:pt x="7" y="5"/>
                    <a:pt x="10" y="5"/>
                  </a:cubicBezTo>
                  <a:cubicBezTo>
                    <a:pt x="16" y="5"/>
                    <a:pt x="16" y="5"/>
                    <a:pt x="16" y="5"/>
                  </a:cubicBezTo>
                  <a:cubicBezTo>
                    <a:pt x="16" y="3"/>
                    <a:pt x="17" y="1"/>
                    <a:pt x="19" y="0"/>
                  </a:cubicBezTo>
                  <a:cubicBezTo>
                    <a:pt x="10" y="0"/>
                    <a:pt x="10" y="0"/>
                    <a:pt x="10" y="0"/>
                  </a:cubicBezTo>
                  <a:cubicBezTo>
                    <a:pt x="5" y="0"/>
                    <a:pt x="0" y="5"/>
                    <a:pt x="0" y="10"/>
                  </a:cubicBezTo>
                  <a:cubicBezTo>
                    <a:pt x="0" y="10"/>
                    <a:pt x="0" y="10"/>
                    <a:pt x="0" y="10"/>
                  </a:cubicBezTo>
                  <a:cubicBezTo>
                    <a:pt x="0" y="15"/>
                    <a:pt x="5" y="20"/>
                    <a:pt x="10" y="20"/>
                  </a:cubicBezTo>
                  <a:cubicBezTo>
                    <a:pt x="22" y="20"/>
                    <a:pt x="22" y="20"/>
                    <a:pt x="22" y="20"/>
                  </a:cubicBezTo>
                  <a:cubicBezTo>
                    <a:pt x="28" y="20"/>
                    <a:pt x="32" y="15"/>
                    <a:pt x="32" y="10"/>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64" name="Freeform 19">
              <a:extLst>
                <a:ext uri="{FF2B5EF4-FFF2-40B4-BE49-F238E27FC236}">
                  <a16:creationId xmlns:a16="http://schemas.microsoft.com/office/drawing/2014/main" id="{DE6AA8EF-ED23-4026-B349-38F5F7D3CCBA}"/>
                </a:ext>
              </a:extLst>
            </p:cNvPr>
            <p:cNvSpPr>
              <a:spLocks noEditPoints="1"/>
            </p:cNvSpPr>
            <p:nvPr/>
          </p:nvSpPr>
          <p:spPr bwMode="auto">
            <a:xfrm>
              <a:off x="11138741" y="2900978"/>
              <a:ext cx="129189" cy="126252"/>
            </a:xfrm>
            <a:custGeom>
              <a:avLst/>
              <a:gdLst>
                <a:gd name="T0" fmla="*/ 27 w 54"/>
                <a:gd name="T1" fmla="*/ 0 h 53"/>
                <a:gd name="T2" fmla="*/ 0 w 54"/>
                <a:gd name="T3" fmla="*/ 27 h 53"/>
                <a:gd name="T4" fmla="*/ 27 w 54"/>
                <a:gd name="T5" fmla="*/ 53 h 53"/>
                <a:gd name="T6" fmla="*/ 54 w 54"/>
                <a:gd name="T7" fmla="*/ 27 h 53"/>
                <a:gd name="T8" fmla="*/ 27 w 54"/>
                <a:gd name="T9" fmla="*/ 0 h 53"/>
                <a:gd name="T10" fmla="*/ 16 w 54"/>
                <a:gd name="T11" fmla="*/ 43 h 53"/>
                <a:gd name="T12" fmla="*/ 17 w 54"/>
                <a:gd name="T13" fmla="*/ 38 h 53"/>
                <a:gd name="T14" fmla="*/ 7 w 54"/>
                <a:gd name="T15" fmla="*/ 24 h 53"/>
                <a:gd name="T16" fmla="*/ 13 w 54"/>
                <a:gd name="T17" fmla="*/ 12 h 53"/>
                <a:gd name="T18" fmla="*/ 27 w 54"/>
                <a:gd name="T19" fmla="*/ 7 h 53"/>
                <a:gd name="T20" fmla="*/ 41 w 54"/>
                <a:gd name="T21" fmla="*/ 12 h 53"/>
                <a:gd name="T22" fmla="*/ 47 w 54"/>
                <a:gd name="T23" fmla="*/ 24 h 53"/>
                <a:gd name="T24" fmla="*/ 37 w 54"/>
                <a:gd name="T25" fmla="*/ 38 h 53"/>
                <a:gd name="T26" fmla="*/ 38 w 54"/>
                <a:gd name="T27" fmla="*/ 43 h 53"/>
                <a:gd name="T28" fmla="*/ 27 w 54"/>
                <a:gd name="T29" fmla="*/ 47 h 53"/>
                <a:gd name="T30" fmla="*/ 16 w 54"/>
                <a:gd name="T31" fmla="*/ 43 h 53"/>
                <a:gd name="T32" fmla="*/ 29 w 54"/>
                <a:gd name="T33" fmla="*/ 33 h 53"/>
                <a:gd name="T34" fmla="*/ 30 w 54"/>
                <a:gd name="T35" fmla="*/ 35 h 53"/>
                <a:gd name="T36" fmla="*/ 30 w 54"/>
                <a:gd name="T37" fmla="*/ 38 h 53"/>
                <a:gd name="T38" fmla="*/ 29 w 54"/>
                <a:gd name="T39" fmla="*/ 40 h 53"/>
                <a:gd name="T40" fmla="*/ 25 w 54"/>
                <a:gd name="T41" fmla="*/ 40 h 53"/>
                <a:gd name="T42" fmla="*/ 24 w 54"/>
                <a:gd name="T43" fmla="*/ 38 h 53"/>
                <a:gd name="T44" fmla="*/ 24 w 54"/>
                <a:gd name="T45" fmla="*/ 35 h 53"/>
                <a:gd name="T46" fmla="*/ 25 w 54"/>
                <a:gd name="T47" fmla="*/ 33 h 53"/>
                <a:gd name="T48" fmla="*/ 26 w 54"/>
                <a:gd name="T49" fmla="*/ 10 h 53"/>
                <a:gd name="T50" fmla="*/ 28 w 54"/>
                <a:gd name="T51" fmla="*/ 10 h 53"/>
                <a:gd name="T52" fmla="*/ 29 w 54"/>
                <a:gd name="T5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27" y="0"/>
                  </a:moveTo>
                  <a:cubicBezTo>
                    <a:pt x="12" y="0"/>
                    <a:pt x="0" y="12"/>
                    <a:pt x="0" y="27"/>
                  </a:cubicBezTo>
                  <a:cubicBezTo>
                    <a:pt x="0" y="41"/>
                    <a:pt x="12" y="53"/>
                    <a:pt x="27" y="53"/>
                  </a:cubicBezTo>
                  <a:cubicBezTo>
                    <a:pt x="42" y="53"/>
                    <a:pt x="54" y="41"/>
                    <a:pt x="54" y="27"/>
                  </a:cubicBezTo>
                  <a:cubicBezTo>
                    <a:pt x="54" y="12"/>
                    <a:pt x="42" y="0"/>
                    <a:pt x="27" y="0"/>
                  </a:cubicBezTo>
                  <a:close/>
                  <a:moveTo>
                    <a:pt x="16" y="43"/>
                  </a:moveTo>
                  <a:cubicBezTo>
                    <a:pt x="17" y="42"/>
                    <a:pt x="17" y="40"/>
                    <a:pt x="17" y="38"/>
                  </a:cubicBezTo>
                  <a:cubicBezTo>
                    <a:pt x="17" y="32"/>
                    <a:pt x="13" y="26"/>
                    <a:pt x="7" y="24"/>
                  </a:cubicBezTo>
                  <a:cubicBezTo>
                    <a:pt x="8" y="20"/>
                    <a:pt x="10" y="16"/>
                    <a:pt x="13" y="12"/>
                  </a:cubicBezTo>
                  <a:cubicBezTo>
                    <a:pt x="17" y="9"/>
                    <a:pt x="22" y="7"/>
                    <a:pt x="27" y="7"/>
                  </a:cubicBezTo>
                  <a:cubicBezTo>
                    <a:pt x="32" y="7"/>
                    <a:pt x="37" y="9"/>
                    <a:pt x="41" y="12"/>
                  </a:cubicBezTo>
                  <a:cubicBezTo>
                    <a:pt x="44" y="16"/>
                    <a:pt x="46" y="20"/>
                    <a:pt x="47" y="24"/>
                  </a:cubicBezTo>
                  <a:cubicBezTo>
                    <a:pt x="41" y="26"/>
                    <a:pt x="37" y="32"/>
                    <a:pt x="37" y="38"/>
                  </a:cubicBezTo>
                  <a:cubicBezTo>
                    <a:pt x="37" y="40"/>
                    <a:pt x="37" y="42"/>
                    <a:pt x="38" y="43"/>
                  </a:cubicBezTo>
                  <a:cubicBezTo>
                    <a:pt x="35" y="45"/>
                    <a:pt x="31" y="47"/>
                    <a:pt x="27" y="47"/>
                  </a:cubicBezTo>
                  <a:cubicBezTo>
                    <a:pt x="23" y="47"/>
                    <a:pt x="19" y="45"/>
                    <a:pt x="16" y="43"/>
                  </a:cubicBezTo>
                  <a:close/>
                  <a:moveTo>
                    <a:pt x="29" y="33"/>
                  </a:moveTo>
                  <a:cubicBezTo>
                    <a:pt x="30" y="33"/>
                    <a:pt x="30" y="34"/>
                    <a:pt x="30" y="35"/>
                  </a:cubicBezTo>
                  <a:cubicBezTo>
                    <a:pt x="30" y="38"/>
                    <a:pt x="30" y="38"/>
                    <a:pt x="30" y="38"/>
                  </a:cubicBezTo>
                  <a:cubicBezTo>
                    <a:pt x="30" y="39"/>
                    <a:pt x="30" y="40"/>
                    <a:pt x="29" y="40"/>
                  </a:cubicBezTo>
                  <a:cubicBezTo>
                    <a:pt x="25" y="40"/>
                    <a:pt x="25" y="40"/>
                    <a:pt x="25" y="40"/>
                  </a:cubicBezTo>
                  <a:cubicBezTo>
                    <a:pt x="25" y="40"/>
                    <a:pt x="24" y="39"/>
                    <a:pt x="24" y="38"/>
                  </a:cubicBezTo>
                  <a:cubicBezTo>
                    <a:pt x="24" y="35"/>
                    <a:pt x="24" y="35"/>
                    <a:pt x="24" y="35"/>
                  </a:cubicBezTo>
                  <a:cubicBezTo>
                    <a:pt x="24" y="34"/>
                    <a:pt x="24" y="33"/>
                    <a:pt x="25" y="33"/>
                  </a:cubicBezTo>
                  <a:cubicBezTo>
                    <a:pt x="26" y="10"/>
                    <a:pt x="26" y="10"/>
                    <a:pt x="26" y="10"/>
                  </a:cubicBezTo>
                  <a:cubicBezTo>
                    <a:pt x="28" y="10"/>
                    <a:pt x="28" y="10"/>
                    <a:pt x="28" y="10"/>
                  </a:cubicBezTo>
                  <a:lnTo>
                    <a:pt x="29" y="33"/>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65" name="Freeform 20">
              <a:extLst>
                <a:ext uri="{FF2B5EF4-FFF2-40B4-BE49-F238E27FC236}">
                  <a16:creationId xmlns:a16="http://schemas.microsoft.com/office/drawing/2014/main" id="{DA857003-9044-4E8F-9DBC-A646F64F8BDE}"/>
                </a:ext>
              </a:extLst>
            </p:cNvPr>
            <p:cNvSpPr>
              <a:spLocks noEditPoints="1"/>
            </p:cNvSpPr>
            <p:nvPr/>
          </p:nvSpPr>
          <p:spPr bwMode="auto">
            <a:xfrm>
              <a:off x="11121125" y="3041911"/>
              <a:ext cx="113040" cy="91019"/>
            </a:xfrm>
            <a:custGeom>
              <a:avLst/>
              <a:gdLst>
                <a:gd name="T0" fmla="*/ 30 w 77"/>
                <a:gd name="T1" fmla="*/ 62 h 62"/>
                <a:gd name="T2" fmla="*/ 0 w 77"/>
                <a:gd name="T3" fmla="*/ 31 h 62"/>
                <a:gd name="T4" fmla="*/ 15 w 77"/>
                <a:gd name="T5" fmla="*/ 17 h 62"/>
                <a:gd name="T6" fmla="*/ 30 w 77"/>
                <a:gd name="T7" fmla="*/ 33 h 62"/>
                <a:gd name="T8" fmla="*/ 62 w 77"/>
                <a:gd name="T9" fmla="*/ 0 h 62"/>
                <a:gd name="T10" fmla="*/ 77 w 77"/>
                <a:gd name="T11" fmla="*/ 15 h 62"/>
                <a:gd name="T12" fmla="*/ 30 w 77"/>
                <a:gd name="T13" fmla="*/ 62 h 62"/>
                <a:gd name="T14" fmla="*/ 9 w 77"/>
                <a:gd name="T15" fmla="*/ 31 h 62"/>
                <a:gd name="T16" fmla="*/ 30 w 77"/>
                <a:gd name="T17" fmla="*/ 54 h 62"/>
                <a:gd name="T18" fmla="*/ 69 w 77"/>
                <a:gd name="T19" fmla="*/ 15 h 62"/>
                <a:gd name="T20" fmla="*/ 62 w 77"/>
                <a:gd name="T21" fmla="*/ 8 h 62"/>
                <a:gd name="T22" fmla="*/ 30 w 77"/>
                <a:gd name="T23" fmla="*/ 41 h 62"/>
                <a:gd name="T24" fmla="*/ 15 w 77"/>
                <a:gd name="T25" fmla="*/ 25 h 62"/>
                <a:gd name="T26" fmla="*/ 9 w 77"/>
                <a:gd name="T27" fmla="*/ 3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 h="62">
                  <a:moveTo>
                    <a:pt x="30" y="62"/>
                  </a:moveTo>
                  <a:lnTo>
                    <a:pt x="0" y="31"/>
                  </a:lnTo>
                  <a:lnTo>
                    <a:pt x="15" y="17"/>
                  </a:lnTo>
                  <a:lnTo>
                    <a:pt x="30" y="33"/>
                  </a:lnTo>
                  <a:lnTo>
                    <a:pt x="62" y="0"/>
                  </a:lnTo>
                  <a:lnTo>
                    <a:pt x="77" y="15"/>
                  </a:lnTo>
                  <a:lnTo>
                    <a:pt x="30" y="62"/>
                  </a:lnTo>
                  <a:close/>
                  <a:moveTo>
                    <a:pt x="9" y="31"/>
                  </a:moveTo>
                  <a:lnTo>
                    <a:pt x="30" y="54"/>
                  </a:lnTo>
                  <a:lnTo>
                    <a:pt x="69" y="15"/>
                  </a:lnTo>
                  <a:lnTo>
                    <a:pt x="62" y="8"/>
                  </a:lnTo>
                  <a:lnTo>
                    <a:pt x="30" y="41"/>
                  </a:lnTo>
                  <a:lnTo>
                    <a:pt x="15" y="25"/>
                  </a:lnTo>
                  <a:lnTo>
                    <a:pt x="9" y="31"/>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66" name="Freeform 21">
              <a:extLst>
                <a:ext uri="{FF2B5EF4-FFF2-40B4-BE49-F238E27FC236}">
                  <a16:creationId xmlns:a16="http://schemas.microsoft.com/office/drawing/2014/main" id="{39761149-29C1-401A-BDFB-5BAD7D427557}"/>
                </a:ext>
              </a:extLst>
            </p:cNvPr>
            <p:cNvSpPr>
              <a:spLocks noEditPoints="1"/>
            </p:cNvSpPr>
            <p:nvPr/>
          </p:nvSpPr>
          <p:spPr bwMode="auto">
            <a:xfrm>
              <a:off x="10930278" y="3219545"/>
              <a:ext cx="133593" cy="177634"/>
            </a:xfrm>
            <a:custGeom>
              <a:avLst/>
              <a:gdLst>
                <a:gd name="T0" fmla="*/ 53 w 56"/>
                <a:gd name="T1" fmla="*/ 9 h 74"/>
                <a:gd name="T2" fmla="*/ 49 w 56"/>
                <a:gd name="T3" fmla="*/ 9 h 74"/>
                <a:gd name="T4" fmla="*/ 49 w 56"/>
                <a:gd name="T5" fmla="*/ 14 h 74"/>
                <a:gd name="T6" fmla="*/ 51 w 56"/>
                <a:gd name="T7" fmla="*/ 14 h 74"/>
                <a:gd name="T8" fmla="*/ 51 w 56"/>
                <a:gd name="T9" fmla="*/ 51 h 74"/>
                <a:gd name="T10" fmla="*/ 32 w 56"/>
                <a:gd name="T11" fmla="*/ 51 h 74"/>
                <a:gd name="T12" fmla="*/ 32 w 56"/>
                <a:gd name="T13" fmla="*/ 70 h 74"/>
                <a:gd name="T14" fmla="*/ 5 w 56"/>
                <a:gd name="T15" fmla="*/ 70 h 74"/>
                <a:gd name="T16" fmla="*/ 5 w 56"/>
                <a:gd name="T17" fmla="*/ 14 h 74"/>
                <a:gd name="T18" fmla="*/ 7 w 56"/>
                <a:gd name="T19" fmla="*/ 14 h 74"/>
                <a:gd name="T20" fmla="*/ 7 w 56"/>
                <a:gd name="T21" fmla="*/ 9 h 74"/>
                <a:gd name="T22" fmla="*/ 2 w 56"/>
                <a:gd name="T23" fmla="*/ 9 h 74"/>
                <a:gd name="T24" fmla="*/ 0 w 56"/>
                <a:gd name="T25" fmla="*/ 12 h 74"/>
                <a:gd name="T26" fmla="*/ 0 w 56"/>
                <a:gd name="T27" fmla="*/ 72 h 74"/>
                <a:gd name="T28" fmla="*/ 2 w 56"/>
                <a:gd name="T29" fmla="*/ 74 h 74"/>
                <a:gd name="T30" fmla="*/ 39 w 56"/>
                <a:gd name="T31" fmla="*/ 74 h 74"/>
                <a:gd name="T32" fmla="*/ 56 w 56"/>
                <a:gd name="T33" fmla="*/ 58 h 74"/>
                <a:gd name="T34" fmla="*/ 56 w 56"/>
                <a:gd name="T35" fmla="*/ 12 h 74"/>
                <a:gd name="T36" fmla="*/ 53 w 56"/>
                <a:gd name="T37" fmla="*/ 9 h 74"/>
                <a:gd name="T38" fmla="*/ 37 w 56"/>
                <a:gd name="T39" fmla="*/ 70 h 74"/>
                <a:gd name="T40" fmla="*/ 37 w 56"/>
                <a:gd name="T41" fmla="*/ 56 h 74"/>
                <a:gd name="T42" fmla="*/ 51 w 56"/>
                <a:gd name="T43" fmla="*/ 56 h 74"/>
                <a:gd name="T44" fmla="*/ 37 w 56"/>
                <a:gd name="T45" fmla="*/ 70 h 74"/>
                <a:gd name="T46" fmla="*/ 46 w 56"/>
                <a:gd name="T47" fmla="*/ 9 h 74"/>
                <a:gd name="T48" fmla="*/ 37 w 56"/>
                <a:gd name="T49" fmla="*/ 9 h 74"/>
                <a:gd name="T50" fmla="*/ 37 w 56"/>
                <a:gd name="T51" fmla="*/ 5 h 74"/>
                <a:gd name="T52" fmla="*/ 32 w 56"/>
                <a:gd name="T53" fmla="*/ 0 h 74"/>
                <a:gd name="T54" fmla="*/ 23 w 56"/>
                <a:gd name="T55" fmla="*/ 0 h 74"/>
                <a:gd name="T56" fmla="*/ 19 w 56"/>
                <a:gd name="T57" fmla="*/ 5 h 74"/>
                <a:gd name="T58" fmla="*/ 19 w 56"/>
                <a:gd name="T59" fmla="*/ 9 h 74"/>
                <a:gd name="T60" fmla="*/ 9 w 56"/>
                <a:gd name="T61" fmla="*/ 9 h 74"/>
                <a:gd name="T62" fmla="*/ 9 w 56"/>
                <a:gd name="T63" fmla="*/ 19 h 74"/>
                <a:gd name="T64" fmla="*/ 46 w 56"/>
                <a:gd name="T65" fmla="*/ 19 h 74"/>
                <a:gd name="T66" fmla="*/ 46 w 56"/>
                <a:gd name="T67" fmla="*/ 9 h 74"/>
                <a:gd name="T68" fmla="*/ 32 w 56"/>
                <a:gd name="T69" fmla="*/ 9 h 74"/>
                <a:gd name="T70" fmla="*/ 23 w 56"/>
                <a:gd name="T71" fmla="*/ 9 h 74"/>
                <a:gd name="T72" fmla="*/ 23 w 56"/>
                <a:gd name="T73" fmla="*/ 5 h 74"/>
                <a:gd name="T74" fmla="*/ 23 w 56"/>
                <a:gd name="T75" fmla="*/ 5 h 74"/>
                <a:gd name="T76" fmla="*/ 32 w 56"/>
                <a:gd name="T77" fmla="*/ 5 h 74"/>
                <a:gd name="T78" fmla="*/ 32 w 56"/>
                <a:gd name="T79" fmla="*/ 5 h 74"/>
                <a:gd name="T80" fmla="*/ 32 w 56"/>
                <a:gd name="T81" fmla="*/ 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6" h="74">
                  <a:moveTo>
                    <a:pt x="53" y="9"/>
                  </a:moveTo>
                  <a:cubicBezTo>
                    <a:pt x="49" y="9"/>
                    <a:pt x="49" y="9"/>
                    <a:pt x="49" y="9"/>
                  </a:cubicBezTo>
                  <a:cubicBezTo>
                    <a:pt x="49" y="14"/>
                    <a:pt x="49" y="14"/>
                    <a:pt x="49" y="14"/>
                  </a:cubicBezTo>
                  <a:cubicBezTo>
                    <a:pt x="51" y="14"/>
                    <a:pt x="51" y="14"/>
                    <a:pt x="51" y="14"/>
                  </a:cubicBezTo>
                  <a:cubicBezTo>
                    <a:pt x="51" y="51"/>
                    <a:pt x="51" y="51"/>
                    <a:pt x="51" y="51"/>
                  </a:cubicBezTo>
                  <a:cubicBezTo>
                    <a:pt x="32" y="51"/>
                    <a:pt x="32" y="51"/>
                    <a:pt x="32" y="51"/>
                  </a:cubicBezTo>
                  <a:cubicBezTo>
                    <a:pt x="32" y="70"/>
                    <a:pt x="32" y="70"/>
                    <a:pt x="32" y="70"/>
                  </a:cubicBezTo>
                  <a:cubicBezTo>
                    <a:pt x="5" y="70"/>
                    <a:pt x="5" y="70"/>
                    <a:pt x="5" y="70"/>
                  </a:cubicBezTo>
                  <a:cubicBezTo>
                    <a:pt x="5" y="14"/>
                    <a:pt x="5" y="14"/>
                    <a:pt x="5" y="14"/>
                  </a:cubicBezTo>
                  <a:cubicBezTo>
                    <a:pt x="7" y="14"/>
                    <a:pt x="7" y="14"/>
                    <a:pt x="7" y="14"/>
                  </a:cubicBezTo>
                  <a:cubicBezTo>
                    <a:pt x="7" y="9"/>
                    <a:pt x="7" y="9"/>
                    <a:pt x="7" y="9"/>
                  </a:cubicBezTo>
                  <a:cubicBezTo>
                    <a:pt x="2" y="9"/>
                    <a:pt x="2" y="9"/>
                    <a:pt x="2" y="9"/>
                  </a:cubicBezTo>
                  <a:cubicBezTo>
                    <a:pt x="1" y="9"/>
                    <a:pt x="0" y="10"/>
                    <a:pt x="0" y="12"/>
                  </a:cubicBezTo>
                  <a:cubicBezTo>
                    <a:pt x="0" y="72"/>
                    <a:pt x="0" y="72"/>
                    <a:pt x="0" y="72"/>
                  </a:cubicBezTo>
                  <a:cubicBezTo>
                    <a:pt x="0" y="73"/>
                    <a:pt x="1" y="74"/>
                    <a:pt x="2" y="74"/>
                  </a:cubicBezTo>
                  <a:cubicBezTo>
                    <a:pt x="39" y="74"/>
                    <a:pt x="39" y="74"/>
                    <a:pt x="39" y="74"/>
                  </a:cubicBezTo>
                  <a:cubicBezTo>
                    <a:pt x="56" y="58"/>
                    <a:pt x="56" y="58"/>
                    <a:pt x="56" y="58"/>
                  </a:cubicBezTo>
                  <a:cubicBezTo>
                    <a:pt x="56" y="12"/>
                    <a:pt x="56" y="12"/>
                    <a:pt x="56" y="12"/>
                  </a:cubicBezTo>
                  <a:cubicBezTo>
                    <a:pt x="56" y="10"/>
                    <a:pt x="55" y="9"/>
                    <a:pt x="53" y="9"/>
                  </a:cubicBezTo>
                  <a:close/>
                  <a:moveTo>
                    <a:pt x="37" y="70"/>
                  </a:moveTo>
                  <a:cubicBezTo>
                    <a:pt x="37" y="56"/>
                    <a:pt x="37" y="56"/>
                    <a:pt x="37" y="56"/>
                  </a:cubicBezTo>
                  <a:cubicBezTo>
                    <a:pt x="51" y="56"/>
                    <a:pt x="51" y="56"/>
                    <a:pt x="51" y="56"/>
                  </a:cubicBezTo>
                  <a:lnTo>
                    <a:pt x="37" y="70"/>
                  </a:lnTo>
                  <a:close/>
                  <a:moveTo>
                    <a:pt x="46" y="9"/>
                  </a:moveTo>
                  <a:cubicBezTo>
                    <a:pt x="37" y="9"/>
                    <a:pt x="37" y="9"/>
                    <a:pt x="37" y="9"/>
                  </a:cubicBezTo>
                  <a:cubicBezTo>
                    <a:pt x="37" y="5"/>
                    <a:pt x="37" y="5"/>
                    <a:pt x="37" y="5"/>
                  </a:cubicBezTo>
                  <a:cubicBezTo>
                    <a:pt x="37" y="2"/>
                    <a:pt x="35" y="0"/>
                    <a:pt x="32" y="0"/>
                  </a:cubicBezTo>
                  <a:cubicBezTo>
                    <a:pt x="23" y="0"/>
                    <a:pt x="23" y="0"/>
                    <a:pt x="23" y="0"/>
                  </a:cubicBezTo>
                  <a:cubicBezTo>
                    <a:pt x="21" y="0"/>
                    <a:pt x="19" y="2"/>
                    <a:pt x="19" y="5"/>
                  </a:cubicBezTo>
                  <a:cubicBezTo>
                    <a:pt x="19" y="9"/>
                    <a:pt x="19" y="9"/>
                    <a:pt x="19" y="9"/>
                  </a:cubicBezTo>
                  <a:cubicBezTo>
                    <a:pt x="9" y="9"/>
                    <a:pt x="9" y="9"/>
                    <a:pt x="9" y="9"/>
                  </a:cubicBezTo>
                  <a:cubicBezTo>
                    <a:pt x="9" y="19"/>
                    <a:pt x="9" y="19"/>
                    <a:pt x="9" y="19"/>
                  </a:cubicBezTo>
                  <a:cubicBezTo>
                    <a:pt x="46" y="19"/>
                    <a:pt x="46" y="19"/>
                    <a:pt x="46" y="19"/>
                  </a:cubicBezTo>
                  <a:lnTo>
                    <a:pt x="46" y="9"/>
                  </a:lnTo>
                  <a:close/>
                  <a:moveTo>
                    <a:pt x="32" y="9"/>
                  </a:moveTo>
                  <a:cubicBezTo>
                    <a:pt x="23" y="9"/>
                    <a:pt x="23" y="9"/>
                    <a:pt x="23" y="9"/>
                  </a:cubicBezTo>
                  <a:cubicBezTo>
                    <a:pt x="23" y="5"/>
                    <a:pt x="23" y="5"/>
                    <a:pt x="23" y="5"/>
                  </a:cubicBezTo>
                  <a:cubicBezTo>
                    <a:pt x="23" y="5"/>
                    <a:pt x="23" y="5"/>
                    <a:pt x="23" y="5"/>
                  </a:cubicBezTo>
                  <a:cubicBezTo>
                    <a:pt x="32" y="5"/>
                    <a:pt x="32" y="5"/>
                    <a:pt x="32" y="5"/>
                  </a:cubicBezTo>
                  <a:cubicBezTo>
                    <a:pt x="32" y="5"/>
                    <a:pt x="32" y="5"/>
                    <a:pt x="32" y="5"/>
                  </a:cubicBezTo>
                  <a:lnTo>
                    <a:pt x="32" y="9"/>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67" name="Freeform 22">
              <a:extLst>
                <a:ext uri="{FF2B5EF4-FFF2-40B4-BE49-F238E27FC236}">
                  <a16:creationId xmlns:a16="http://schemas.microsoft.com/office/drawing/2014/main" id="{70856EA8-B095-48D1-ABB4-2140BDDDA5F2}"/>
                </a:ext>
              </a:extLst>
            </p:cNvPr>
            <p:cNvSpPr/>
            <p:nvPr/>
          </p:nvSpPr>
          <p:spPr bwMode="auto">
            <a:xfrm>
              <a:off x="10439950" y="3430945"/>
              <a:ext cx="456564" cy="256909"/>
            </a:xfrm>
            <a:custGeom>
              <a:avLst/>
              <a:gdLst>
                <a:gd name="T0" fmla="*/ 190 w 190"/>
                <a:gd name="T1" fmla="*/ 74 h 107"/>
                <a:gd name="T2" fmla="*/ 166 w 190"/>
                <a:gd name="T3" fmla="*/ 43 h 107"/>
                <a:gd name="T4" fmla="*/ 122 w 190"/>
                <a:gd name="T5" fmla="*/ 0 h 107"/>
                <a:gd name="T6" fmla="*/ 87 w 190"/>
                <a:gd name="T7" fmla="*/ 17 h 107"/>
                <a:gd name="T8" fmla="*/ 67 w 190"/>
                <a:gd name="T9" fmla="*/ 7 h 107"/>
                <a:gd name="T10" fmla="*/ 42 w 190"/>
                <a:gd name="T11" fmla="*/ 32 h 107"/>
                <a:gd name="T12" fmla="*/ 43 w 190"/>
                <a:gd name="T13" fmla="*/ 35 h 107"/>
                <a:gd name="T14" fmla="*/ 36 w 190"/>
                <a:gd name="T15" fmla="*/ 35 h 107"/>
                <a:gd name="T16" fmla="*/ 0 w 190"/>
                <a:gd name="T17" fmla="*/ 71 h 107"/>
                <a:gd name="T18" fmla="*/ 36 w 190"/>
                <a:gd name="T19" fmla="*/ 107 h 107"/>
                <a:gd name="T20" fmla="*/ 158 w 190"/>
                <a:gd name="T21" fmla="*/ 107 h 107"/>
                <a:gd name="T22" fmla="*/ 158 w 190"/>
                <a:gd name="T23" fmla="*/ 107 h 107"/>
                <a:gd name="T24" fmla="*/ 190 w 190"/>
                <a:gd name="T25" fmla="*/ 7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107">
                  <a:moveTo>
                    <a:pt x="190" y="74"/>
                  </a:moveTo>
                  <a:cubicBezTo>
                    <a:pt x="190" y="59"/>
                    <a:pt x="180" y="46"/>
                    <a:pt x="166" y="43"/>
                  </a:cubicBezTo>
                  <a:cubicBezTo>
                    <a:pt x="165" y="19"/>
                    <a:pt x="146" y="0"/>
                    <a:pt x="122" y="0"/>
                  </a:cubicBezTo>
                  <a:cubicBezTo>
                    <a:pt x="107" y="0"/>
                    <a:pt x="95" y="6"/>
                    <a:pt x="87" y="17"/>
                  </a:cubicBezTo>
                  <a:cubicBezTo>
                    <a:pt x="82" y="11"/>
                    <a:pt x="75" y="7"/>
                    <a:pt x="67" y="7"/>
                  </a:cubicBezTo>
                  <a:cubicBezTo>
                    <a:pt x="54" y="7"/>
                    <a:pt x="42" y="18"/>
                    <a:pt x="42" y="32"/>
                  </a:cubicBezTo>
                  <a:cubicBezTo>
                    <a:pt x="42" y="33"/>
                    <a:pt x="43" y="34"/>
                    <a:pt x="43" y="35"/>
                  </a:cubicBezTo>
                  <a:cubicBezTo>
                    <a:pt x="41" y="35"/>
                    <a:pt x="38" y="35"/>
                    <a:pt x="36" y="35"/>
                  </a:cubicBezTo>
                  <a:cubicBezTo>
                    <a:pt x="16" y="35"/>
                    <a:pt x="0" y="51"/>
                    <a:pt x="0" y="71"/>
                  </a:cubicBezTo>
                  <a:cubicBezTo>
                    <a:pt x="0" y="91"/>
                    <a:pt x="16" y="107"/>
                    <a:pt x="36" y="107"/>
                  </a:cubicBezTo>
                  <a:cubicBezTo>
                    <a:pt x="158" y="107"/>
                    <a:pt x="158" y="107"/>
                    <a:pt x="158" y="107"/>
                  </a:cubicBezTo>
                  <a:cubicBezTo>
                    <a:pt x="158" y="107"/>
                    <a:pt x="158" y="107"/>
                    <a:pt x="158" y="107"/>
                  </a:cubicBezTo>
                  <a:cubicBezTo>
                    <a:pt x="176" y="107"/>
                    <a:pt x="190" y="92"/>
                    <a:pt x="190" y="74"/>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68" name="Freeform 23">
              <a:extLst>
                <a:ext uri="{FF2B5EF4-FFF2-40B4-BE49-F238E27FC236}">
                  <a16:creationId xmlns:a16="http://schemas.microsoft.com/office/drawing/2014/main" id="{E47F1B60-B29C-4D44-927F-189E290BE8CA}"/>
                </a:ext>
              </a:extLst>
            </p:cNvPr>
            <p:cNvSpPr/>
            <p:nvPr/>
          </p:nvSpPr>
          <p:spPr bwMode="auto">
            <a:xfrm>
              <a:off x="10924406" y="2758577"/>
              <a:ext cx="218740" cy="237824"/>
            </a:xfrm>
            <a:custGeom>
              <a:avLst/>
              <a:gdLst>
                <a:gd name="T0" fmla="*/ 61 w 91"/>
                <a:gd name="T1" fmla="*/ 27 h 99"/>
                <a:gd name="T2" fmla="*/ 51 w 91"/>
                <a:gd name="T3" fmla="*/ 38 h 99"/>
                <a:gd name="T4" fmla="*/ 46 w 91"/>
                <a:gd name="T5" fmla="*/ 46 h 99"/>
                <a:gd name="T6" fmla="*/ 48 w 91"/>
                <a:gd name="T7" fmla="*/ 29 h 99"/>
                <a:gd name="T8" fmla="*/ 48 w 91"/>
                <a:gd name="T9" fmla="*/ 14 h 99"/>
                <a:gd name="T10" fmla="*/ 23 w 91"/>
                <a:gd name="T11" fmla="*/ 4 h 99"/>
                <a:gd name="T12" fmla="*/ 13 w 91"/>
                <a:gd name="T13" fmla="*/ 29 h 99"/>
                <a:gd name="T14" fmla="*/ 24 w 91"/>
                <a:gd name="T15" fmla="*/ 40 h 99"/>
                <a:gd name="T16" fmla="*/ 38 w 91"/>
                <a:gd name="T17" fmla="*/ 50 h 99"/>
                <a:gd name="T18" fmla="*/ 29 w 91"/>
                <a:gd name="T19" fmla="*/ 48 h 99"/>
                <a:gd name="T20" fmla="*/ 14 w 91"/>
                <a:gd name="T21" fmla="*/ 48 h 99"/>
                <a:gd name="T22" fmla="*/ 4 w 91"/>
                <a:gd name="T23" fmla="*/ 74 h 99"/>
                <a:gd name="T24" fmla="*/ 30 w 91"/>
                <a:gd name="T25" fmla="*/ 84 h 99"/>
                <a:gd name="T26" fmla="*/ 40 w 91"/>
                <a:gd name="T27" fmla="*/ 73 h 99"/>
                <a:gd name="T28" fmla="*/ 45 w 91"/>
                <a:gd name="T29" fmla="*/ 65 h 99"/>
                <a:gd name="T30" fmla="*/ 43 w 91"/>
                <a:gd name="T31" fmla="*/ 96 h 99"/>
                <a:gd name="T32" fmla="*/ 45 w 91"/>
                <a:gd name="T33" fmla="*/ 99 h 99"/>
                <a:gd name="T34" fmla="*/ 61 w 91"/>
                <a:gd name="T35" fmla="*/ 92 h 99"/>
                <a:gd name="T36" fmla="*/ 78 w 91"/>
                <a:gd name="T37" fmla="*/ 84 h 99"/>
                <a:gd name="T38" fmla="*/ 76 w 91"/>
                <a:gd name="T39" fmla="*/ 81 h 99"/>
                <a:gd name="T40" fmla="*/ 53 w 91"/>
                <a:gd name="T41" fmla="*/ 61 h 99"/>
                <a:gd name="T42" fmla="*/ 61 w 91"/>
                <a:gd name="T43" fmla="*/ 63 h 99"/>
                <a:gd name="T44" fmla="*/ 77 w 91"/>
                <a:gd name="T45" fmla="*/ 63 h 99"/>
                <a:gd name="T46" fmla="*/ 87 w 91"/>
                <a:gd name="T47" fmla="*/ 37 h 99"/>
                <a:gd name="T48" fmla="*/ 61 w 91"/>
                <a:gd name="T49" fmla="*/ 2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1" h="99">
                  <a:moveTo>
                    <a:pt x="61" y="27"/>
                  </a:moveTo>
                  <a:cubicBezTo>
                    <a:pt x="56" y="29"/>
                    <a:pt x="52" y="33"/>
                    <a:pt x="51" y="38"/>
                  </a:cubicBezTo>
                  <a:cubicBezTo>
                    <a:pt x="50" y="40"/>
                    <a:pt x="48" y="43"/>
                    <a:pt x="46" y="46"/>
                  </a:cubicBezTo>
                  <a:cubicBezTo>
                    <a:pt x="46" y="41"/>
                    <a:pt x="47" y="33"/>
                    <a:pt x="48" y="29"/>
                  </a:cubicBezTo>
                  <a:cubicBezTo>
                    <a:pt x="50" y="25"/>
                    <a:pt x="50" y="19"/>
                    <a:pt x="48" y="14"/>
                  </a:cubicBezTo>
                  <a:cubicBezTo>
                    <a:pt x="44" y="4"/>
                    <a:pt x="32" y="0"/>
                    <a:pt x="23" y="4"/>
                  </a:cubicBezTo>
                  <a:cubicBezTo>
                    <a:pt x="13" y="8"/>
                    <a:pt x="9" y="20"/>
                    <a:pt x="13" y="29"/>
                  </a:cubicBezTo>
                  <a:cubicBezTo>
                    <a:pt x="15" y="35"/>
                    <a:pt x="19" y="38"/>
                    <a:pt x="24" y="40"/>
                  </a:cubicBezTo>
                  <a:cubicBezTo>
                    <a:pt x="28" y="41"/>
                    <a:pt x="34" y="46"/>
                    <a:pt x="38" y="50"/>
                  </a:cubicBezTo>
                  <a:cubicBezTo>
                    <a:pt x="34" y="49"/>
                    <a:pt x="31" y="49"/>
                    <a:pt x="29" y="48"/>
                  </a:cubicBezTo>
                  <a:cubicBezTo>
                    <a:pt x="24" y="46"/>
                    <a:pt x="19" y="46"/>
                    <a:pt x="14" y="48"/>
                  </a:cubicBezTo>
                  <a:cubicBezTo>
                    <a:pt x="4" y="52"/>
                    <a:pt x="0" y="64"/>
                    <a:pt x="4" y="74"/>
                  </a:cubicBezTo>
                  <a:cubicBezTo>
                    <a:pt x="8" y="84"/>
                    <a:pt x="20" y="88"/>
                    <a:pt x="30" y="84"/>
                  </a:cubicBezTo>
                  <a:cubicBezTo>
                    <a:pt x="35" y="82"/>
                    <a:pt x="38" y="77"/>
                    <a:pt x="40" y="73"/>
                  </a:cubicBezTo>
                  <a:cubicBezTo>
                    <a:pt x="41" y="70"/>
                    <a:pt x="42" y="67"/>
                    <a:pt x="45" y="65"/>
                  </a:cubicBezTo>
                  <a:cubicBezTo>
                    <a:pt x="50" y="77"/>
                    <a:pt x="48" y="89"/>
                    <a:pt x="43" y="96"/>
                  </a:cubicBezTo>
                  <a:cubicBezTo>
                    <a:pt x="45" y="99"/>
                    <a:pt x="45" y="99"/>
                    <a:pt x="45" y="99"/>
                  </a:cubicBezTo>
                  <a:cubicBezTo>
                    <a:pt x="61" y="92"/>
                    <a:pt x="61" y="92"/>
                    <a:pt x="61" y="92"/>
                  </a:cubicBezTo>
                  <a:cubicBezTo>
                    <a:pt x="78" y="84"/>
                    <a:pt x="78" y="84"/>
                    <a:pt x="78" y="84"/>
                  </a:cubicBezTo>
                  <a:cubicBezTo>
                    <a:pt x="76" y="81"/>
                    <a:pt x="76" y="81"/>
                    <a:pt x="76" y="81"/>
                  </a:cubicBezTo>
                  <a:cubicBezTo>
                    <a:pt x="68" y="80"/>
                    <a:pt x="58" y="74"/>
                    <a:pt x="53" y="61"/>
                  </a:cubicBezTo>
                  <a:cubicBezTo>
                    <a:pt x="56" y="61"/>
                    <a:pt x="59" y="62"/>
                    <a:pt x="61" y="63"/>
                  </a:cubicBezTo>
                  <a:cubicBezTo>
                    <a:pt x="66" y="65"/>
                    <a:pt x="72" y="65"/>
                    <a:pt x="77" y="63"/>
                  </a:cubicBezTo>
                  <a:cubicBezTo>
                    <a:pt x="87" y="59"/>
                    <a:pt x="91" y="47"/>
                    <a:pt x="87" y="37"/>
                  </a:cubicBezTo>
                  <a:cubicBezTo>
                    <a:pt x="82" y="27"/>
                    <a:pt x="71" y="23"/>
                    <a:pt x="61" y="27"/>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69" name="Freeform 24">
              <a:extLst>
                <a:ext uri="{FF2B5EF4-FFF2-40B4-BE49-F238E27FC236}">
                  <a16:creationId xmlns:a16="http://schemas.microsoft.com/office/drawing/2014/main" id="{861A5ABB-FC3E-496C-916E-AE32E862365A}"/>
                </a:ext>
              </a:extLst>
            </p:cNvPr>
            <p:cNvSpPr>
              <a:spLocks noEditPoints="1"/>
            </p:cNvSpPr>
            <p:nvPr/>
          </p:nvSpPr>
          <p:spPr bwMode="auto">
            <a:xfrm>
              <a:off x="10795217" y="3329649"/>
              <a:ext cx="110104" cy="115975"/>
            </a:xfrm>
            <a:custGeom>
              <a:avLst/>
              <a:gdLst>
                <a:gd name="T0" fmla="*/ 43 w 46"/>
                <a:gd name="T1" fmla="*/ 29 h 48"/>
                <a:gd name="T2" fmla="*/ 46 w 46"/>
                <a:gd name="T3" fmla="*/ 16 h 48"/>
                <a:gd name="T4" fmla="*/ 41 w 46"/>
                <a:gd name="T5" fmla="*/ 8 h 48"/>
                <a:gd name="T6" fmla="*/ 37 w 46"/>
                <a:gd name="T7" fmla="*/ 9 h 48"/>
                <a:gd name="T8" fmla="*/ 28 w 46"/>
                <a:gd name="T9" fmla="*/ 0 h 48"/>
                <a:gd name="T10" fmla="*/ 18 w 46"/>
                <a:gd name="T11" fmla="*/ 0 h 48"/>
                <a:gd name="T12" fmla="*/ 17 w 46"/>
                <a:gd name="T13" fmla="*/ 4 h 48"/>
                <a:gd name="T14" fmla="*/ 4 w 46"/>
                <a:gd name="T15" fmla="*/ 8 h 48"/>
                <a:gd name="T16" fmla="*/ 0 w 46"/>
                <a:gd name="T17" fmla="*/ 16 h 48"/>
                <a:gd name="T18" fmla="*/ 3 w 46"/>
                <a:gd name="T19" fmla="*/ 19 h 48"/>
                <a:gd name="T20" fmla="*/ 0 w 46"/>
                <a:gd name="T21" fmla="*/ 32 h 48"/>
                <a:gd name="T22" fmla="*/ 4 w 46"/>
                <a:gd name="T23" fmla="*/ 40 h 48"/>
                <a:gd name="T24" fmla="*/ 9 w 46"/>
                <a:gd name="T25" fmla="*/ 39 h 48"/>
                <a:gd name="T26" fmla="*/ 18 w 46"/>
                <a:gd name="T27" fmla="*/ 48 h 48"/>
                <a:gd name="T28" fmla="*/ 28 w 46"/>
                <a:gd name="T29" fmla="*/ 48 h 48"/>
                <a:gd name="T30" fmla="*/ 29 w 46"/>
                <a:gd name="T31" fmla="*/ 44 h 48"/>
                <a:gd name="T32" fmla="*/ 41 w 46"/>
                <a:gd name="T33" fmla="*/ 40 h 48"/>
                <a:gd name="T34" fmla="*/ 46 w 46"/>
                <a:gd name="T35" fmla="*/ 32 h 48"/>
                <a:gd name="T36" fmla="*/ 43 w 46"/>
                <a:gd name="T37" fmla="*/ 29 h 48"/>
                <a:gd name="T38" fmla="*/ 23 w 46"/>
                <a:gd name="T39" fmla="*/ 34 h 48"/>
                <a:gd name="T40" fmla="*/ 13 w 46"/>
                <a:gd name="T41" fmla="*/ 24 h 48"/>
                <a:gd name="T42" fmla="*/ 23 w 46"/>
                <a:gd name="T43" fmla="*/ 14 h 48"/>
                <a:gd name="T44" fmla="*/ 33 w 46"/>
                <a:gd name="T45" fmla="*/ 24 h 48"/>
                <a:gd name="T46" fmla="*/ 23 w 46"/>
                <a:gd name="T47" fmla="*/ 3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48">
                  <a:moveTo>
                    <a:pt x="43" y="29"/>
                  </a:moveTo>
                  <a:cubicBezTo>
                    <a:pt x="40" y="24"/>
                    <a:pt x="42" y="19"/>
                    <a:pt x="46" y="16"/>
                  </a:cubicBezTo>
                  <a:cubicBezTo>
                    <a:pt x="41" y="8"/>
                    <a:pt x="41" y="8"/>
                    <a:pt x="41" y="8"/>
                  </a:cubicBezTo>
                  <a:cubicBezTo>
                    <a:pt x="40" y="9"/>
                    <a:pt x="38" y="9"/>
                    <a:pt x="37" y="9"/>
                  </a:cubicBezTo>
                  <a:cubicBezTo>
                    <a:pt x="32" y="9"/>
                    <a:pt x="28" y="5"/>
                    <a:pt x="28" y="0"/>
                  </a:cubicBezTo>
                  <a:cubicBezTo>
                    <a:pt x="18" y="0"/>
                    <a:pt x="18" y="0"/>
                    <a:pt x="18" y="0"/>
                  </a:cubicBezTo>
                  <a:cubicBezTo>
                    <a:pt x="18" y="1"/>
                    <a:pt x="18" y="3"/>
                    <a:pt x="17" y="4"/>
                  </a:cubicBezTo>
                  <a:cubicBezTo>
                    <a:pt x="14" y="9"/>
                    <a:pt x="9" y="10"/>
                    <a:pt x="4" y="8"/>
                  </a:cubicBezTo>
                  <a:cubicBezTo>
                    <a:pt x="0" y="16"/>
                    <a:pt x="0" y="16"/>
                    <a:pt x="0" y="16"/>
                  </a:cubicBezTo>
                  <a:cubicBezTo>
                    <a:pt x="1" y="17"/>
                    <a:pt x="2" y="18"/>
                    <a:pt x="3" y="19"/>
                  </a:cubicBezTo>
                  <a:cubicBezTo>
                    <a:pt x="5" y="24"/>
                    <a:pt x="4" y="29"/>
                    <a:pt x="0" y="32"/>
                  </a:cubicBezTo>
                  <a:cubicBezTo>
                    <a:pt x="4" y="40"/>
                    <a:pt x="4" y="40"/>
                    <a:pt x="4" y="40"/>
                  </a:cubicBezTo>
                  <a:cubicBezTo>
                    <a:pt x="6" y="39"/>
                    <a:pt x="7" y="39"/>
                    <a:pt x="9" y="39"/>
                  </a:cubicBezTo>
                  <a:cubicBezTo>
                    <a:pt x="14" y="39"/>
                    <a:pt x="18" y="43"/>
                    <a:pt x="18" y="48"/>
                  </a:cubicBezTo>
                  <a:cubicBezTo>
                    <a:pt x="28" y="48"/>
                    <a:pt x="28" y="48"/>
                    <a:pt x="28" y="48"/>
                  </a:cubicBezTo>
                  <a:cubicBezTo>
                    <a:pt x="28" y="47"/>
                    <a:pt x="28" y="45"/>
                    <a:pt x="29" y="44"/>
                  </a:cubicBezTo>
                  <a:cubicBezTo>
                    <a:pt x="31" y="39"/>
                    <a:pt x="37" y="38"/>
                    <a:pt x="41" y="40"/>
                  </a:cubicBezTo>
                  <a:cubicBezTo>
                    <a:pt x="46" y="32"/>
                    <a:pt x="46" y="32"/>
                    <a:pt x="46" y="32"/>
                  </a:cubicBezTo>
                  <a:cubicBezTo>
                    <a:pt x="45" y="31"/>
                    <a:pt x="44" y="30"/>
                    <a:pt x="43" y="29"/>
                  </a:cubicBezTo>
                  <a:close/>
                  <a:moveTo>
                    <a:pt x="23" y="34"/>
                  </a:moveTo>
                  <a:cubicBezTo>
                    <a:pt x="17" y="34"/>
                    <a:pt x="13" y="29"/>
                    <a:pt x="13" y="24"/>
                  </a:cubicBezTo>
                  <a:cubicBezTo>
                    <a:pt x="13" y="19"/>
                    <a:pt x="17" y="14"/>
                    <a:pt x="23" y="14"/>
                  </a:cubicBezTo>
                  <a:cubicBezTo>
                    <a:pt x="28" y="14"/>
                    <a:pt x="33" y="19"/>
                    <a:pt x="33" y="24"/>
                  </a:cubicBezTo>
                  <a:cubicBezTo>
                    <a:pt x="33" y="29"/>
                    <a:pt x="28" y="34"/>
                    <a:pt x="23" y="34"/>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70" name="Freeform 25">
              <a:extLst>
                <a:ext uri="{FF2B5EF4-FFF2-40B4-BE49-F238E27FC236}">
                  <a16:creationId xmlns:a16="http://schemas.microsoft.com/office/drawing/2014/main" id="{F8B8134D-2808-4C3D-A075-5CEB9F9CB7A1}"/>
                </a:ext>
              </a:extLst>
            </p:cNvPr>
            <p:cNvSpPr/>
            <p:nvPr/>
          </p:nvSpPr>
          <p:spPr bwMode="auto">
            <a:xfrm>
              <a:off x="10889173" y="3025762"/>
              <a:ext cx="167357" cy="170294"/>
            </a:xfrm>
            <a:custGeom>
              <a:avLst/>
              <a:gdLst>
                <a:gd name="T0" fmla="*/ 53 w 70"/>
                <a:gd name="T1" fmla="*/ 45 h 71"/>
                <a:gd name="T2" fmla="*/ 41 w 70"/>
                <a:gd name="T3" fmla="*/ 32 h 71"/>
                <a:gd name="T4" fmla="*/ 70 w 70"/>
                <a:gd name="T5" fmla="*/ 10 h 71"/>
                <a:gd name="T6" fmla="*/ 62 w 70"/>
                <a:gd name="T7" fmla="*/ 1 h 71"/>
                <a:gd name="T8" fmla="*/ 25 w 70"/>
                <a:gd name="T9" fmla="*/ 16 h 71"/>
                <a:gd name="T10" fmla="*/ 13 w 70"/>
                <a:gd name="T11" fmla="*/ 5 h 71"/>
                <a:gd name="T12" fmla="*/ 2 w 70"/>
                <a:gd name="T13" fmla="*/ 3 h 71"/>
                <a:gd name="T14" fmla="*/ 4 w 70"/>
                <a:gd name="T15" fmla="*/ 13 h 71"/>
                <a:gd name="T16" fmla="*/ 16 w 70"/>
                <a:gd name="T17" fmla="*/ 25 h 71"/>
                <a:gd name="T18" fmla="*/ 1 w 70"/>
                <a:gd name="T19" fmla="*/ 62 h 71"/>
                <a:gd name="T20" fmla="*/ 10 w 70"/>
                <a:gd name="T21" fmla="*/ 71 h 71"/>
                <a:gd name="T22" fmla="*/ 32 w 70"/>
                <a:gd name="T23" fmla="*/ 41 h 71"/>
                <a:gd name="T24" fmla="*/ 44 w 70"/>
                <a:gd name="T25" fmla="*/ 53 h 71"/>
                <a:gd name="T26" fmla="*/ 44 w 70"/>
                <a:gd name="T27" fmla="*/ 71 h 71"/>
                <a:gd name="T28" fmla="*/ 53 w 70"/>
                <a:gd name="T29" fmla="*/ 71 h 71"/>
                <a:gd name="T30" fmla="*/ 57 w 70"/>
                <a:gd name="T31" fmla="*/ 58 h 71"/>
                <a:gd name="T32" fmla="*/ 70 w 70"/>
                <a:gd name="T33" fmla="*/ 53 h 71"/>
                <a:gd name="T34" fmla="*/ 70 w 70"/>
                <a:gd name="T35" fmla="*/ 45 h 71"/>
                <a:gd name="T36" fmla="*/ 53 w 70"/>
                <a:gd name="T37" fmla="*/ 4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71">
                  <a:moveTo>
                    <a:pt x="53" y="45"/>
                  </a:moveTo>
                  <a:cubicBezTo>
                    <a:pt x="41" y="32"/>
                    <a:pt x="41" y="32"/>
                    <a:pt x="41" y="32"/>
                  </a:cubicBezTo>
                  <a:cubicBezTo>
                    <a:pt x="70" y="10"/>
                    <a:pt x="70" y="10"/>
                    <a:pt x="70" y="10"/>
                  </a:cubicBezTo>
                  <a:cubicBezTo>
                    <a:pt x="62" y="1"/>
                    <a:pt x="62" y="1"/>
                    <a:pt x="62" y="1"/>
                  </a:cubicBezTo>
                  <a:cubicBezTo>
                    <a:pt x="25" y="16"/>
                    <a:pt x="25" y="16"/>
                    <a:pt x="25" y="16"/>
                  </a:cubicBezTo>
                  <a:cubicBezTo>
                    <a:pt x="13" y="5"/>
                    <a:pt x="13" y="5"/>
                    <a:pt x="13" y="5"/>
                  </a:cubicBezTo>
                  <a:cubicBezTo>
                    <a:pt x="10" y="1"/>
                    <a:pt x="5" y="0"/>
                    <a:pt x="2" y="3"/>
                  </a:cubicBezTo>
                  <a:cubicBezTo>
                    <a:pt x="0" y="5"/>
                    <a:pt x="1" y="10"/>
                    <a:pt x="4" y="13"/>
                  </a:cubicBezTo>
                  <a:cubicBezTo>
                    <a:pt x="16" y="25"/>
                    <a:pt x="16" y="25"/>
                    <a:pt x="16" y="25"/>
                  </a:cubicBezTo>
                  <a:cubicBezTo>
                    <a:pt x="1" y="62"/>
                    <a:pt x="1" y="62"/>
                    <a:pt x="1" y="62"/>
                  </a:cubicBezTo>
                  <a:cubicBezTo>
                    <a:pt x="10" y="71"/>
                    <a:pt x="10" y="71"/>
                    <a:pt x="10" y="71"/>
                  </a:cubicBezTo>
                  <a:cubicBezTo>
                    <a:pt x="32" y="41"/>
                    <a:pt x="32" y="41"/>
                    <a:pt x="32" y="41"/>
                  </a:cubicBezTo>
                  <a:cubicBezTo>
                    <a:pt x="44" y="53"/>
                    <a:pt x="44" y="53"/>
                    <a:pt x="44" y="53"/>
                  </a:cubicBezTo>
                  <a:cubicBezTo>
                    <a:pt x="44" y="71"/>
                    <a:pt x="44" y="71"/>
                    <a:pt x="44" y="71"/>
                  </a:cubicBezTo>
                  <a:cubicBezTo>
                    <a:pt x="53" y="71"/>
                    <a:pt x="53" y="71"/>
                    <a:pt x="53" y="71"/>
                  </a:cubicBezTo>
                  <a:cubicBezTo>
                    <a:pt x="57" y="58"/>
                    <a:pt x="57" y="58"/>
                    <a:pt x="57" y="58"/>
                  </a:cubicBezTo>
                  <a:cubicBezTo>
                    <a:pt x="70" y="53"/>
                    <a:pt x="70" y="53"/>
                    <a:pt x="70" y="53"/>
                  </a:cubicBezTo>
                  <a:cubicBezTo>
                    <a:pt x="70" y="45"/>
                    <a:pt x="70" y="45"/>
                    <a:pt x="70" y="45"/>
                  </a:cubicBezTo>
                  <a:cubicBezTo>
                    <a:pt x="53" y="45"/>
                    <a:pt x="53" y="45"/>
                    <a:pt x="53" y="45"/>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71" name="Freeform 26">
              <a:extLst>
                <a:ext uri="{FF2B5EF4-FFF2-40B4-BE49-F238E27FC236}">
                  <a16:creationId xmlns:a16="http://schemas.microsoft.com/office/drawing/2014/main" id="{85E4DD04-578E-4D8B-A3C5-3FC65C184E72}"/>
                </a:ext>
              </a:extLst>
            </p:cNvPr>
            <p:cNvSpPr>
              <a:spLocks noEditPoints="1"/>
            </p:cNvSpPr>
            <p:nvPr/>
          </p:nvSpPr>
          <p:spPr bwMode="auto">
            <a:xfrm>
              <a:off x="11094700" y="3135866"/>
              <a:ext cx="58722" cy="107167"/>
            </a:xfrm>
            <a:custGeom>
              <a:avLst/>
              <a:gdLst>
                <a:gd name="T0" fmla="*/ 16 w 24"/>
                <a:gd name="T1" fmla="*/ 44 h 45"/>
                <a:gd name="T2" fmla="*/ 16 w 24"/>
                <a:gd name="T3" fmla="*/ 44 h 45"/>
                <a:gd name="T4" fmla="*/ 23 w 24"/>
                <a:gd name="T5" fmla="*/ 34 h 45"/>
                <a:gd name="T6" fmla="*/ 21 w 24"/>
                <a:gd name="T7" fmla="*/ 23 h 45"/>
                <a:gd name="T8" fmla="*/ 11 w 24"/>
                <a:gd name="T9" fmla="*/ 16 h 45"/>
                <a:gd name="T10" fmla="*/ 11 w 24"/>
                <a:gd name="T11" fmla="*/ 16 h 45"/>
                <a:gd name="T12" fmla="*/ 10 w 24"/>
                <a:gd name="T13" fmla="*/ 17 h 45"/>
                <a:gd name="T14" fmla="*/ 11 w 24"/>
                <a:gd name="T15" fmla="*/ 20 h 45"/>
                <a:gd name="T16" fmla="*/ 12 w 24"/>
                <a:gd name="T17" fmla="*/ 20 h 45"/>
                <a:gd name="T18" fmla="*/ 12 w 24"/>
                <a:gd name="T19" fmla="*/ 20 h 45"/>
                <a:gd name="T20" fmla="*/ 17 w 24"/>
                <a:gd name="T21" fmla="*/ 24 h 45"/>
                <a:gd name="T22" fmla="*/ 19 w 24"/>
                <a:gd name="T23" fmla="*/ 35 h 45"/>
                <a:gd name="T24" fmla="*/ 16 w 24"/>
                <a:gd name="T25" fmla="*/ 40 h 45"/>
                <a:gd name="T26" fmla="*/ 16 w 24"/>
                <a:gd name="T27" fmla="*/ 40 h 45"/>
                <a:gd name="T28" fmla="*/ 10 w 24"/>
                <a:gd name="T29" fmla="*/ 36 h 45"/>
                <a:gd name="T30" fmla="*/ 9 w 24"/>
                <a:gd name="T31" fmla="*/ 31 h 45"/>
                <a:gd name="T32" fmla="*/ 5 w 24"/>
                <a:gd name="T33" fmla="*/ 30 h 45"/>
                <a:gd name="T34" fmla="*/ 6 w 24"/>
                <a:gd name="T35" fmla="*/ 37 h 45"/>
                <a:gd name="T36" fmla="*/ 16 w 24"/>
                <a:gd name="T37" fmla="*/ 44 h 45"/>
                <a:gd name="T38" fmla="*/ 13 w 24"/>
                <a:gd name="T39" fmla="*/ 28 h 45"/>
                <a:gd name="T40" fmla="*/ 15 w 24"/>
                <a:gd name="T41" fmla="*/ 28 h 45"/>
                <a:gd name="T42" fmla="*/ 14 w 24"/>
                <a:gd name="T43" fmla="*/ 24 h 45"/>
                <a:gd name="T44" fmla="*/ 13 w 24"/>
                <a:gd name="T45" fmla="*/ 24 h 45"/>
                <a:gd name="T46" fmla="*/ 12 w 24"/>
                <a:gd name="T47" fmla="*/ 24 h 45"/>
                <a:gd name="T48" fmla="*/ 7 w 24"/>
                <a:gd name="T49" fmla="*/ 21 h 45"/>
                <a:gd name="T50" fmla="*/ 5 w 24"/>
                <a:gd name="T51" fmla="*/ 10 h 45"/>
                <a:gd name="T52" fmla="*/ 9 w 24"/>
                <a:gd name="T53" fmla="*/ 4 h 45"/>
                <a:gd name="T54" fmla="*/ 9 w 24"/>
                <a:gd name="T55" fmla="*/ 4 h 45"/>
                <a:gd name="T56" fmla="*/ 14 w 24"/>
                <a:gd name="T57" fmla="*/ 8 h 45"/>
                <a:gd name="T58" fmla="*/ 15 w 24"/>
                <a:gd name="T59" fmla="*/ 13 h 45"/>
                <a:gd name="T60" fmla="*/ 20 w 24"/>
                <a:gd name="T61" fmla="*/ 15 h 45"/>
                <a:gd name="T62" fmla="*/ 18 w 24"/>
                <a:gd name="T63" fmla="*/ 7 h 45"/>
                <a:gd name="T64" fmla="*/ 8 w 24"/>
                <a:gd name="T65" fmla="*/ 0 h 45"/>
                <a:gd name="T66" fmla="*/ 8 w 24"/>
                <a:gd name="T67" fmla="*/ 1 h 45"/>
                <a:gd name="T68" fmla="*/ 1 w 24"/>
                <a:gd name="T69" fmla="*/ 11 h 45"/>
                <a:gd name="T70" fmla="*/ 3 w 24"/>
                <a:gd name="T71" fmla="*/ 21 h 45"/>
                <a:gd name="T72" fmla="*/ 13 w 24"/>
                <a:gd name="T73" fmla="*/ 2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 h="45">
                  <a:moveTo>
                    <a:pt x="16" y="44"/>
                  </a:moveTo>
                  <a:cubicBezTo>
                    <a:pt x="16" y="44"/>
                    <a:pt x="16" y="44"/>
                    <a:pt x="16" y="44"/>
                  </a:cubicBezTo>
                  <a:cubicBezTo>
                    <a:pt x="21" y="43"/>
                    <a:pt x="24" y="38"/>
                    <a:pt x="23" y="34"/>
                  </a:cubicBezTo>
                  <a:cubicBezTo>
                    <a:pt x="21" y="23"/>
                    <a:pt x="21" y="23"/>
                    <a:pt x="21" y="23"/>
                  </a:cubicBezTo>
                  <a:cubicBezTo>
                    <a:pt x="20" y="18"/>
                    <a:pt x="16" y="15"/>
                    <a:pt x="11" y="16"/>
                  </a:cubicBezTo>
                  <a:cubicBezTo>
                    <a:pt x="11" y="16"/>
                    <a:pt x="11" y="16"/>
                    <a:pt x="11" y="16"/>
                  </a:cubicBezTo>
                  <a:cubicBezTo>
                    <a:pt x="11" y="16"/>
                    <a:pt x="10" y="16"/>
                    <a:pt x="10" y="17"/>
                  </a:cubicBezTo>
                  <a:cubicBezTo>
                    <a:pt x="11" y="20"/>
                    <a:pt x="11" y="20"/>
                    <a:pt x="11" y="20"/>
                  </a:cubicBezTo>
                  <a:cubicBezTo>
                    <a:pt x="11" y="20"/>
                    <a:pt x="11" y="20"/>
                    <a:pt x="12" y="20"/>
                  </a:cubicBezTo>
                  <a:cubicBezTo>
                    <a:pt x="12" y="20"/>
                    <a:pt x="12" y="20"/>
                    <a:pt x="12" y="20"/>
                  </a:cubicBezTo>
                  <a:cubicBezTo>
                    <a:pt x="14" y="20"/>
                    <a:pt x="17" y="21"/>
                    <a:pt x="17" y="24"/>
                  </a:cubicBezTo>
                  <a:cubicBezTo>
                    <a:pt x="19" y="35"/>
                    <a:pt x="19" y="35"/>
                    <a:pt x="19" y="35"/>
                  </a:cubicBezTo>
                  <a:cubicBezTo>
                    <a:pt x="20" y="37"/>
                    <a:pt x="18" y="39"/>
                    <a:pt x="16" y="40"/>
                  </a:cubicBezTo>
                  <a:cubicBezTo>
                    <a:pt x="16" y="40"/>
                    <a:pt x="16" y="40"/>
                    <a:pt x="16" y="40"/>
                  </a:cubicBezTo>
                  <a:cubicBezTo>
                    <a:pt x="13" y="41"/>
                    <a:pt x="11" y="39"/>
                    <a:pt x="10" y="36"/>
                  </a:cubicBezTo>
                  <a:cubicBezTo>
                    <a:pt x="9" y="31"/>
                    <a:pt x="9" y="31"/>
                    <a:pt x="9" y="31"/>
                  </a:cubicBezTo>
                  <a:cubicBezTo>
                    <a:pt x="8" y="31"/>
                    <a:pt x="6" y="30"/>
                    <a:pt x="5" y="30"/>
                  </a:cubicBezTo>
                  <a:cubicBezTo>
                    <a:pt x="6" y="37"/>
                    <a:pt x="6" y="37"/>
                    <a:pt x="6" y="37"/>
                  </a:cubicBezTo>
                  <a:cubicBezTo>
                    <a:pt x="7" y="42"/>
                    <a:pt x="12" y="45"/>
                    <a:pt x="16" y="44"/>
                  </a:cubicBezTo>
                  <a:close/>
                  <a:moveTo>
                    <a:pt x="13" y="28"/>
                  </a:moveTo>
                  <a:cubicBezTo>
                    <a:pt x="14" y="28"/>
                    <a:pt x="14" y="28"/>
                    <a:pt x="15" y="28"/>
                  </a:cubicBezTo>
                  <a:cubicBezTo>
                    <a:pt x="14" y="24"/>
                    <a:pt x="14" y="24"/>
                    <a:pt x="14" y="24"/>
                  </a:cubicBezTo>
                  <a:cubicBezTo>
                    <a:pt x="13" y="24"/>
                    <a:pt x="13" y="24"/>
                    <a:pt x="13" y="24"/>
                  </a:cubicBezTo>
                  <a:cubicBezTo>
                    <a:pt x="12" y="24"/>
                    <a:pt x="12" y="24"/>
                    <a:pt x="12" y="24"/>
                  </a:cubicBezTo>
                  <a:cubicBezTo>
                    <a:pt x="10" y="25"/>
                    <a:pt x="8" y="23"/>
                    <a:pt x="7" y="21"/>
                  </a:cubicBezTo>
                  <a:cubicBezTo>
                    <a:pt x="5" y="10"/>
                    <a:pt x="5" y="10"/>
                    <a:pt x="5" y="10"/>
                  </a:cubicBezTo>
                  <a:cubicBezTo>
                    <a:pt x="4" y="7"/>
                    <a:pt x="6" y="5"/>
                    <a:pt x="9" y="4"/>
                  </a:cubicBezTo>
                  <a:cubicBezTo>
                    <a:pt x="9" y="4"/>
                    <a:pt x="9" y="4"/>
                    <a:pt x="9" y="4"/>
                  </a:cubicBezTo>
                  <a:cubicBezTo>
                    <a:pt x="11" y="4"/>
                    <a:pt x="14" y="6"/>
                    <a:pt x="14" y="8"/>
                  </a:cubicBezTo>
                  <a:cubicBezTo>
                    <a:pt x="15" y="13"/>
                    <a:pt x="15" y="13"/>
                    <a:pt x="15" y="13"/>
                  </a:cubicBezTo>
                  <a:cubicBezTo>
                    <a:pt x="17" y="13"/>
                    <a:pt x="18" y="14"/>
                    <a:pt x="20" y="15"/>
                  </a:cubicBezTo>
                  <a:cubicBezTo>
                    <a:pt x="18" y="7"/>
                    <a:pt x="18" y="7"/>
                    <a:pt x="18" y="7"/>
                  </a:cubicBezTo>
                  <a:cubicBezTo>
                    <a:pt x="17" y="3"/>
                    <a:pt x="13" y="0"/>
                    <a:pt x="8" y="0"/>
                  </a:cubicBezTo>
                  <a:cubicBezTo>
                    <a:pt x="8" y="1"/>
                    <a:pt x="8" y="1"/>
                    <a:pt x="8" y="1"/>
                  </a:cubicBezTo>
                  <a:cubicBezTo>
                    <a:pt x="3" y="1"/>
                    <a:pt x="0" y="6"/>
                    <a:pt x="1" y="11"/>
                  </a:cubicBezTo>
                  <a:cubicBezTo>
                    <a:pt x="3" y="21"/>
                    <a:pt x="3" y="21"/>
                    <a:pt x="3" y="21"/>
                  </a:cubicBezTo>
                  <a:cubicBezTo>
                    <a:pt x="4" y="26"/>
                    <a:pt x="9" y="29"/>
                    <a:pt x="13" y="28"/>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72" name="Freeform 27">
              <a:extLst>
                <a:ext uri="{FF2B5EF4-FFF2-40B4-BE49-F238E27FC236}">
                  <a16:creationId xmlns:a16="http://schemas.microsoft.com/office/drawing/2014/main" id="{54A24E4E-ADEA-4D10-AF05-753E1561810F}"/>
                </a:ext>
              </a:extLst>
            </p:cNvPr>
            <p:cNvSpPr/>
            <p:nvPr/>
          </p:nvSpPr>
          <p:spPr bwMode="auto">
            <a:xfrm>
              <a:off x="10639604" y="3106506"/>
              <a:ext cx="220207" cy="221675"/>
            </a:xfrm>
            <a:custGeom>
              <a:avLst/>
              <a:gdLst>
                <a:gd name="T0" fmla="*/ 29 w 92"/>
                <a:gd name="T1" fmla="*/ 18 h 92"/>
                <a:gd name="T2" fmla="*/ 92 w 92"/>
                <a:gd name="T3" fmla="*/ 0 h 92"/>
                <a:gd name="T4" fmla="*/ 92 w 92"/>
                <a:gd name="T5" fmla="*/ 6 h 92"/>
                <a:gd name="T6" fmla="*/ 92 w 92"/>
                <a:gd name="T7" fmla="*/ 18 h 92"/>
                <a:gd name="T8" fmla="*/ 92 w 92"/>
                <a:gd name="T9" fmla="*/ 67 h 92"/>
                <a:gd name="T10" fmla="*/ 72 w 92"/>
                <a:gd name="T11" fmla="*/ 81 h 92"/>
                <a:gd name="T12" fmla="*/ 52 w 92"/>
                <a:gd name="T13" fmla="*/ 67 h 92"/>
                <a:gd name="T14" fmla="*/ 72 w 92"/>
                <a:gd name="T15" fmla="*/ 52 h 92"/>
                <a:gd name="T16" fmla="*/ 80 w 92"/>
                <a:gd name="T17" fmla="*/ 54 h 92"/>
                <a:gd name="T18" fmla="*/ 80 w 92"/>
                <a:gd name="T19" fmla="*/ 24 h 92"/>
                <a:gd name="T20" fmla="*/ 40 w 92"/>
                <a:gd name="T21" fmla="*/ 35 h 92"/>
                <a:gd name="T22" fmla="*/ 40 w 92"/>
                <a:gd name="T23" fmla="*/ 78 h 92"/>
                <a:gd name="T24" fmla="*/ 20 w 92"/>
                <a:gd name="T25" fmla="*/ 92 h 92"/>
                <a:gd name="T26" fmla="*/ 0 w 92"/>
                <a:gd name="T27" fmla="*/ 78 h 92"/>
                <a:gd name="T28" fmla="*/ 20 w 92"/>
                <a:gd name="T29" fmla="*/ 64 h 92"/>
                <a:gd name="T30" fmla="*/ 29 w 92"/>
                <a:gd name="T31" fmla="*/ 65 h 92"/>
                <a:gd name="T32" fmla="*/ 29 w 92"/>
                <a:gd name="T33" fmla="*/ 35 h 92"/>
                <a:gd name="T34" fmla="*/ 29 w 92"/>
                <a:gd name="T35" fmla="*/ 1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 h="92">
                  <a:moveTo>
                    <a:pt x="29" y="18"/>
                  </a:moveTo>
                  <a:cubicBezTo>
                    <a:pt x="92" y="0"/>
                    <a:pt x="92" y="0"/>
                    <a:pt x="92" y="0"/>
                  </a:cubicBezTo>
                  <a:cubicBezTo>
                    <a:pt x="92" y="6"/>
                    <a:pt x="92" y="6"/>
                    <a:pt x="92" y="6"/>
                  </a:cubicBezTo>
                  <a:cubicBezTo>
                    <a:pt x="92" y="18"/>
                    <a:pt x="92" y="18"/>
                    <a:pt x="92" y="18"/>
                  </a:cubicBezTo>
                  <a:cubicBezTo>
                    <a:pt x="92" y="67"/>
                    <a:pt x="92" y="67"/>
                    <a:pt x="92" y="67"/>
                  </a:cubicBezTo>
                  <a:cubicBezTo>
                    <a:pt x="92" y="74"/>
                    <a:pt x="83" y="81"/>
                    <a:pt x="72" y="81"/>
                  </a:cubicBezTo>
                  <a:cubicBezTo>
                    <a:pt x="61" y="81"/>
                    <a:pt x="52" y="74"/>
                    <a:pt x="52" y="67"/>
                  </a:cubicBezTo>
                  <a:cubicBezTo>
                    <a:pt x="52" y="59"/>
                    <a:pt x="61" y="52"/>
                    <a:pt x="72" y="52"/>
                  </a:cubicBezTo>
                  <a:cubicBezTo>
                    <a:pt x="75" y="52"/>
                    <a:pt x="78" y="53"/>
                    <a:pt x="80" y="54"/>
                  </a:cubicBezTo>
                  <a:cubicBezTo>
                    <a:pt x="80" y="24"/>
                    <a:pt x="80" y="24"/>
                    <a:pt x="80" y="24"/>
                  </a:cubicBezTo>
                  <a:cubicBezTo>
                    <a:pt x="40" y="35"/>
                    <a:pt x="40" y="35"/>
                    <a:pt x="40" y="35"/>
                  </a:cubicBezTo>
                  <a:cubicBezTo>
                    <a:pt x="40" y="78"/>
                    <a:pt x="40" y="78"/>
                    <a:pt x="40" y="78"/>
                  </a:cubicBezTo>
                  <a:cubicBezTo>
                    <a:pt x="40" y="86"/>
                    <a:pt x="31" y="92"/>
                    <a:pt x="20" y="92"/>
                  </a:cubicBezTo>
                  <a:cubicBezTo>
                    <a:pt x="9" y="92"/>
                    <a:pt x="0" y="86"/>
                    <a:pt x="0" y="78"/>
                  </a:cubicBezTo>
                  <a:cubicBezTo>
                    <a:pt x="0" y="70"/>
                    <a:pt x="9" y="64"/>
                    <a:pt x="20" y="64"/>
                  </a:cubicBezTo>
                  <a:cubicBezTo>
                    <a:pt x="23" y="64"/>
                    <a:pt x="26" y="64"/>
                    <a:pt x="29" y="65"/>
                  </a:cubicBezTo>
                  <a:cubicBezTo>
                    <a:pt x="29" y="35"/>
                    <a:pt x="29" y="35"/>
                    <a:pt x="29" y="35"/>
                  </a:cubicBezTo>
                  <a:lnTo>
                    <a:pt x="29" y="18"/>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73" name="Freeform 28">
              <a:extLst>
                <a:ext uri="{FF2B5EF4-FFF2-40B4-BE49-F238E27FC236}">
                  <a16:creationId xmlns:a16="http://schemas.microsoft.com/office/drawing/2014/main" id="{B7F1B033-1339-444D-8ACE-15C86D82514B}"/>
                </a:ext>
              </a:extLst>
            </p:cNvPr>
            <p:cNvSpPr>
              <a:spLocks noEditPoints="1"/>
            </p:cNvSpPr>
            <p:nvPr/>
          </p:nvSpPr>
          <p:spPr bwMode="auto">
            <a:xfrm>
              <a:off x="10817239" y="2622048"/>
              <a:ext cx="155614" cy="218739"/>
            </a:xfrm>
            <a:custGeom>
              <a:avLst/>
              <a:gdLst>
                <a:gd name="T0" fmla="*/ 38 w 65"/>
                <a:gd name="T1" fmla="*/ 46 h 91"/>
                <a:gd name="T2" fmla="*/ 46 w 65"/>
                <a:gd name="T3" fmla="*/ 26 h 91"/>
                <a:gd name="T4" fmla="*/ 52 w 65"/>
                <a:gd name="T5" fmla="*/ 33 h 91"/>
                <a:gd name="T6" fmla="*/ 47 w 65"/>
                <a:gd name="T7" fmla="*/ 46 h 91"/>
                <a:gd name="T8" fmla="*/ 52 w 65"/>
                <a:gd name="T9" fmla="*/ 59 h 91"/>
                <a:gd name="T10" fmla="*/ 45 w 65"/>
                <a:gd name="T11" fmla="*/ 65 h 91"/>
                <a:gd name="T12" fmla="*/ 38 w 65"/>
                <a:gd name="T13" fmla="*/ 46 h 91"/>
                <a:gd name="T14" fmla="*/ 32 w 65"/>
                <a:gd name="T15" fmla="*/ 78 h 91"/>
                <a:gd name="T16" fmla="*/ 19 w 65"/>
                <a:gd name="T17" fmla="*/ 46 h 91"/>
                <a:gd name="T18" fmla="*/ 33 w 65"/>
                <a:gd name="T19" fmla="*/ 13 h 91"/>
                <a:gd name="T20" fmla="*/ 39 w 65"/>
                <a:gd name="T21" fmla="*/ 20 h 91"/>
                <a:gd name="T22" fmla="*/ 39 w 65"/>
                <a:gd name="T23" fmla="*/ 20 h 91"/>
                <a:gd name="T24" fmla="*/ 28 w 65"/>
                <a:gd name="T25" fmla="*/ 46 h 91"/>
                <a:gd name="T26" fmla="*/ 39 w 65"/>
                <a:gd name="T27" fmla="*/ 72 h 91"/>
                <a:gd name="T28" fmla="*/ 32 w 65"/>
                <a:gd name="T29" fmla="*/ 78 h 91"/>
                <a:gd name="T30" fmla="*/ 6 w 65"/>
                <a:gd name="T31" fmla="*/ 20 h 91"/>
                <a:gd name="T32" fmla="*/ 20 w 65"/>
                <a:gd name="T33" fmla="*/ 0 h 91"/>
                <a:gd name="T34" fmla="*/ 20 w 65"/>
                <a:gd name="T35" fmla="*/ 0 h 91"/>
                <a:gd name="T36" fmla="*/ 27 w 65"/>
                <a:gd name="T37" fmla="*/ 6 h 91"/>
                <a:gd name="T38" fmla="*/ 10 w 65"/>
                <a:gd name="T39" fmla="*/ 45 h 91"/>
                <a:gd name="T40" fmla="*/ 26 w 65"/>
                <a:gd name="T41" fmla="*/ 85 h 91"/>
                <a:gd name="T42" fmla="*/ 19 w 65"/>
                <a:gd name="T43" fmla="*/ 91 h 91"/>
                <a:gd name="T44" fmla="*/ 5 w 65"/>
                <a:gd name="T45" fmla="*/ 70 h 91"/>
                <a:gd name="T46" fmla="*/ 1 w 65"/>
                <a:gd name="T47" fmla="*/ 45 h 91"/>
                <a:gd name="T48" fmla="*/ 6 w 65"/>
                <a:gd name="T49" fmla="*/ 20 h 91"/>
                <a:gd name="T50" fmla="*/ 61 w 65"/>
                <a:gd name="T51" fmla="*/ 51 h 91"/>
                <a:gd name="T52" fmla="*/ 65 w 65"/>
                <a:gd name="T53" fmla="*/ 46 h 91"/>
                <a:gd name="T54" fmla="*/ 61 w 65"/>
                <a:gd name="T55" fmla="*/ 41 h 91"/>
                <a:gd name="T56" fmla="*/ 56 w 65"/>
                <a:gd name="T57" fmla="*/ 46 h 91"/>
                <a:gd name="T58" fmla="*/ 61 w 65"/>
                <a:gd name="T59" fmla="*/ 5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 h="91">
                  <a:moveTo>
                    <a:pt x="38" y="46"/>
                  </a:moveTo>
                  <a:cubicBezTo>
                    <a:pt x="38" y="38"/>
                    <a:pt x="41" y="31"/>
                    <a:pt x="46" y="26"/>
                  </a:cubicBezTo>
                  <a:cubicBezTo>
                    <a:pt x="52" y="33"/>
                    <a:pt x="52" y="33"/>
                    <a:pt x="52" y="33"/>
                  </a:cubicBezTo>
                  <a:cubicBezTo>
                    <a:pt x="49" y="36"/>
                    <a:pt x="47" y="41"/>
                    <a:pt x="47" y="46"/>
                  </a:cubicBezTo>
                  <a:cubicBezTo>
                    <a:pt x="47" y="51"/>
                    <a:pt x="49" y="56"/>
                    <a:pt x="52" y="59"/>
                  </a:cubicBezTo>
                  <a:cubicBezTo>
                    <a:pt x="45" y="65"/>
                    <a:pt x="45" y="65"/>
                    <a:pt x="45" y="65"/>
                  </a:cubicBezTo>
                  <a:cubicBezTo>
                    <a:pt x="40" y="60"/>
                    <a:pt x="37" y="53"/>
                    <a:pt x="38" y="46"/>
                  </a:cubicBezTo>
                  <a:close/>
                  <a:moveTo>
                    <a:pt x="32" y="78"/>
                  </a:moveTo>
                  <a:cubicBezTo>
                    <a:pt x="24" y="69"/>
                    <a:pt x="19" y="58"/>
                    <a:pt x="19" y="46"/>
                  </a:cubicBezTo>
                  <a:cubicBezTo>
                    <a:pt x="19" y="33"/>
                    <a:pt x="24" y="22"/>
                    <a:pt x="33" y="13"/>
                  </a:cubicBezTo>
                  <a:cubicBezTo>
                    <a:pt x="39" y="20"/>
                    <a:pt x="39" y="20"/>
                    <a:pt x="39" y="20"/>
                  </a:cubicBezTo>
                  <a:cubicBezTo>
                    <a:pt x="39" y="20"/>
                    <a:pt x="39" y="20"/>
                    <a:pt x="39" y="20"/>
                  </a:cubicBezTo>
                  <a:cubicBezTo>
                    <a:pt x="32" y="27"/>
                    <a:pt x="28" y="36"/>
                    <a:pt x="28" y="46"/>
                  </a:cubicBezTo>
                  <a:cubicBezTo>
                    <a:pt x="28" y="55"/>
                    <a:pt x="32" y="65"/>
                    <a:pt x="39" y="72"/>
                  </a:cubicBezTo>
                  <a:lnTo>
                    <a:pt x="32" y="78"/>
                  </a:lnTo>
                  <a:close/>
                  <a:moveTo>
                    <a:pt x="6" y="20"/>
                  </a:moveTo>
                  <a:cubicBezTo>
                    <a:pt x="9" y="13"/>
                    <a:pt x="14" y="6"/>
                    <a:pt x="20" y="0"/>
                  </a:cubicBezTo>
                  <a:cubicBezTo>
                    <a:pt x="20" y="0"/>
                    <a:pt x="20" y="0"/>
                    <a:pt x="20" y="0"/>
                  </a:cubicBezTo>
                  <a:cubicBezTo>
                    <a:pt x="27" y="6"/>
                    <a:pt x="27" y="6"/>
                    <a:pt x="27" y="6"/>
                  </a:cubicBezTo>
                  <a:cubicBezTo>
                    <a:pt x="16" y="17"/>
                    <a:pt x="10" y="31"/>
                    <a:pt x="10" y="45"/>
                  </a:cubicBezTo>
                  <a:cubicBezTo>
                    <a:pt x="10" y="60"/>
                    <a:pt x="15" y="74"/>
                    <a:pt x="26" y="85"/>
                  </a:cubicBezTo>
                  <a:cubicBezTo>
                    <a:pt x="19" y="91"/>
                    <a:pt x="19" y="91"/>
                    <a:pt x="19" y="91"/>
                  </a:cubicBezTo>
                  <a:cubicBezTo>
                    <a:pt x="13" y="85"/>
                    <a:pt x="9" y="78"/>
                    <a:pt x="5" y="70"/>
                  </a:cubicBezTo>
                  <a:cubicBezTo>
                    <a:pt x="2" y="62"/>
                    <a:pt x="0" y="54"/>
                    <a:pt x="1" y="45"/>
                  </a:cubicBezTo>
                  <a:cubicBezTo>
                    <a:pt x="1" y="37"/>
                    <a:pt x="3" y="28"/>
                    <a:pt x="6" y="20"/>
                  </a:cubicBezTo>
                  <a:close/>
                  <a:moveTo>
                    <a:pt x="61" y="51"/>
                  </a:moveTo>
                  <a:cubicBezTo>
                    <a:pt x="63" y="51"/>
                    <a:pt x="65" y="49"/>
                    <a:pt x="65" y="46"/>
                  </a:cubicBezTo>
                  <a:cubicBezTo>
                    <a:pt x="65" y="44"/>
                    <a:pt x="63" y="41"/>
                    <a:pt x="61" y="41"/>
                  </a:cubicBezTo>
                  <a:cubicBezTo>
                    <a:pt x="58" y="41"/>
                    <a:pt x="56" y="43"/>
                    <a:pt x="56" y="46"/>
                  </a:cubicBezTo>
                  <a:cubicBezTo>
                    <a:pt x="56" y="49"/>
                    <a:pt x="58" y="51"/>
                    <a:pt x="61" y="51"/>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74" name="Freeform 29">
              <a:extLst>
                <a:ext uri="{FF2B5EF4-FFF2-40B4-BE49-F238E27FC236}">
                  <a16:creationId xmlns:a16="http://schemas.microsoft.com/office/drawing/2014/main" id="{1FEE3088-0A17-46F7-8E1B-26B457676394}"/>
                </a:ext>
              </a:extLst>
            </p:cNvPr>
            <p:cNvSpPr>
              <a:spLocks noEditPoints="1"/>
            </p:cNvSpPr>
            <p:nvPr/>
          </p:nvSpPr>
          <p:spPr bwMode="auto">
            <a:xfrm>
              <a:off x="10759984" y="2856937"/>
              <a:ext cx="151209" cy="151209"/>
            </a:xfrm>
            <a:custGeom>
              <a:avLst/>
              <a:gdLst>
                <a:gd name="T0" fmla="*/ 63 w 103"/>
                <a:gd name="T1" fmla="*/ 27 h 103"/>
                <a:gd name="T2" fmla="*/ 65 w 103"/>
                <a:gd name="T3" fmla="*/ 2 h 103"/>
                <a:gd name="T4" fmla="*/ 19 w 103"/>
                <a:gd name="T5" fmla="*/ 0 h 103"/>
                <a:gd name="T6" fmla="*/ 1 w 103"/>
                <a:gd name="T7" fmla="*/ 20 h 103"/>
                <a:gd name="T8" fmla="*/ 0 w 103"/>
                <a:gd name="T9" fmla="*/ 77 h 103"/>
                <a:gd name="T10" fmla="*/ 39 w 103"/>
                <a:gd name="T11" fmla="*/ 77 h 103"/>
                <a:gd name="T12" fmla="*/ 37 w 103"/>
                <a:gd name="T13" fmla="*/ 102 h 103"/>
                <a:gd name="T14" fmla="*/ 101 w 103"/>
                <a:gd name="T15" fmla="*/ 103 h 103"/>
                <a:gd name="T16" fmla="*/ 103 w 103"/>
                <a:gd name="T17" fmla="*/ 27 h 103"/>
                <a:gd name="T18" fmla="*/ 63 w 103"/>
                <a:gd name="T19" fmla="*/ 27 h 103"/>
                <a:gd name="T20" fmla="*/ 19 w 103"/>
                <a:gd name="T21" fmla="*/ 10 h 103"/>
                <a:gd name="T22" fmla="*/ 19 w 103"/>
                <a:gd name="T23" fmla="*/ 20 h 103"/>
                <a:gd name="T24" fmla="*/ 9 w 103"/>
                <a:gd name="T25" fmla="*/ 20 h 103"/>
                <a:gd name="T26" fmla="*/ 19 w 103"/>
                <a:gd name="T27" fmla="*/ 10 h 103"/>
                <a:gd name="T28" fmla="*/ 6 w 103"/>
                <a:gd name="T29" fmla="*/ 71 h 103"/>
                <a:gd name="T30" fmla="*/ 6 w 103"/>
                <a:gd name="T31" fmla="*/ 27 h 103"/>
                <a:gd name="T32" fmla="*/ 26 w 103"/>
                <a:gd name="T33" fmla="*/ 27 h 103"/>
                <a:gd name="T34" fmla="*/ 26 w 103"/>
                <a:gd name="T35" fmla="*/ 7 h 103"/>
                <a:gd name="T36" fmla="*/ 58 w 103"/>
                <a:gd name="T37" fmla="*/ 7 h 103"/>
                <a:gd name="T38" fmla="*/ 58 w 103"/>
                <a:gd name="T39" fmla="*/ 27 h 103"/>
                <a:gd name="T40" fmla="*/ 39 w 103"/>
                <a:gd name="T41" fmla="*/ 46 h 103"/>
                <a:gd name="T42" fmla="*/ 39 w 103"/>
                <a:gd name="T43" fmla="*/ 71 h 103"/>
                <a:gd name="T44" fmla="*/ 6 w 103"/>
                <a:gd name="T45" fmla="*/ 71 h 103"/>
                <a:gd name="T46" fmla="*/ 57 w 103"/>
                <a:gd name="T47" fmla="*/ 36 h 103"/>
                <a:gd name="T48" fmla="*/ 57 w 103"/>
                <a:gd name="T49" fmla="*/ 46 h 103"/>
                <a:gd name="T50" fmla="*/ 47 w 103"/>
                <a:gd name="T51" fmla="*/ 46 h 103"/>
                <a:gd name="T52" fmla="*/ 57 w 103"/>
                <a:gd name="T53" fmla="*/ 36 h 103"/>
                <a:gd name="T54" fmla="*/ 94 w 103"/>
                <a:gd name="T55" fmla="*/ 97 h 103"/>
                <a:gd name="T56" fmla="*/ 44 w 103"/>
                <a:gd name="T57" fmla="*/ 97 h 103"/>
                <a:gd name="T58" fmla="*/ 45 w 103"/>
                <a:gd name="T59" fmla="*/ 51 h 103"/>
                <a:gd name="T60" fmla="*/ 63 w 103"/>
                <a:gd name="T61" fmla="*/ 53 h 103"/>
                <a:gd name="T62" fmla="*/ 63 w 103"/>
                <a:gd name="T63" fmla="*/ 33 h 103"/>
                <a:gd name="T64" fmla="*/ 96 w 103"/>
                <a:gd name="T65" fmla="*/ 33 h 103"/>
                <a:gd name="T66" fmla="*/ 94 w 103"/>
                <a:gd name="T67" fmla="*/ 9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3" h="103">
                  <a:moveTo>
                    <a:pt x="63" y="27"/>
                  </a:moveTo>
                  <a:lnTo>
                    <a:pt x="65" y="2"/>
                  </a:lnTo>
                  <a:lnTo>
                    <a:pt x="19" y="0"/>
                  </a:lnTo>
                  <a:lnTo>
                    <a:pt x="1" y="20"/>
                  </a:lnTo>
                  <a:lnTo>
                    <a:pt x="0" y="77"/>
                  </a:lnTo>
                  <a:lnTo>
                    <a:pt x="39" y="77"/>
                  </a:lnTo>
                  <a:lnTo>
                    <a:pt x="37" y="102"/>
                  </a:lnTo>
                  <a:lnTo>
                    <a:pt x="101" y="103"/>
                  </a:lnTo>
                  <a:lnTo>
                    <a:pt x="103" y="27"/>
                  </a:lnTo>
                  <a:lnTo>
                    <a:pt x="63" y="27"/>
                  </a:lnTo>
                  <a:close/>
                  <a:moveTo>
                    <a:pt x="19" y="10"/>
                  </a:moveTo>
                  <a:lnTo>
                    <a:pt x="19" y="20"/>
                  </a:lnTo>
                  <a:lnTo>
                    <a:pt x="9" y="20"/>
                  </a:lnTo>
                  <a:lnTo>
                    <a:pt x="19" y="10"/>
                  </a:lnTo>
                  <a:close/>
                  <a:moveTo>
                    <a:pt x="6" y="71"/>
                  </a:moveTo>
                  <a:lnTo>
                    <a:pt x="6" y="27"/>
                  </a:lnTo>
                  <a:lnTo>
                    <a:pt x="26" y="27"/>
                  </a:lnTo>
                  <a:lnTo>
                    <a:pt x="26" y="7"/>
                  </a:lnTo>
                  <a:lnTo>
                    <a:pt x="58" y="7"/>
                  </a:lnTo>
                  <a:lnTo>
                    <a:pt x="58" y="27"/>
                  </a:lnTo>
                  <a:lnTo>
                    <a:pt x="39" y="46"/>
                  </a:lnTo>
                  <a:lnTo>
                    <a:pt x="39" y="71"/>
                  </a:lnTo>
                  <a:lnTo>
                    <a:pt x="6" y="71"/>
                  </a:lnTo>
                  <a:close/>
                  <a:moveTo>
                    <a:pt x="57" y="36"/>
                  </a:moveTo>
                  <a:lnTo>
                    <a:pt x="57" y="46"/>
                  </a:lnTo>
                  <a:lnTo>
                    <a:pt x="47" y="46"/>
                  </a:lnTo>
                  <a:lnTo>
                    <a:pt x="57" y="36"/>
                  </a:lnTo>
                  <a:close/>
                  <a:moveTo>
                    <a:pt x="94" y="97"/>
                  </a:moveTo>
                  <a:lnTo>
                    <a:pt x="44" y="97"/>
                  </a:lnTo>
                  <a:lnTo>
                    <a:pt x="45" y="51"/>
                  </a:lnTo>
                  <a:lnTo>
                    <a:pt x="63" y="53"/>
                  </a:lnTo>
                  <a:lnTo>
                    <a:pt x="63" y="33"/>
                  </a:lnTo>
                  <a:lnTo>
                    <a:pt x="96" y="33"/>
                  </a:lnTo>
                  <a:lnTo>
                    <a:pt x="94" y="97"/>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75" name="Freeform 30">
              <a:extLst>
                <a:ext uri="{FF2B5EF4-FFF2-40B4-BE49-F238E27FC236}">
                  <a16:creationId xmlns:a16="http://schemas.microsoft.com/office/drawing/2014/main" id="{51B8F13C-F7FE-4FC3-87F2-DA9A8E355DAB}"/>
                </a:ext>
              </a:extLst>
            </p:cNvPr>
            <p:cNvSpPr>
              <a:spLocks noEditPoints="1"/>
            </p:cNvSpPr>
            <p:nvPr/>
          </p:nvSpPr>
          <p:spPr bwMode="auto">
            <a:xfrm>
              <a:off x="10564734" y="3941826"/>
              <a:ext cx="245165" cy="208464"/>
            </a:xfrm>
            <a:custGeom>
              <a:avLst/>
              <a:gdLst>
                <a:gd name="T0" fmla="*/ 76 w 102"/>
                <a:gd name="T1" fmla="*/ 1 h 87"/>
                <a:gd name="T2" fmla="*/ 7 w 102"/>
                <a:gd name="T3" fmla="*/ 22 h 87"/>
                <a:gd name="T4" fmla="*/ 1 w 102"/>
                <a:gd name="T5" fmla="*/ 32 h 87"/>
                <a:gd name="T6" fmla="*/ 15 w 102"/>
                <a:gd name="T7" fmla="*/ 80 h 87"/>
                <a:gd name="T8" fmla="*/ 26 w 102"/>
                <a:gd name="T9" fmla="*/ 86 h 87"/>
                <a:gd name="T10" fmla="*/ 95 w 102"/>
                <a:gd name="T11" fmla="*/ 65 h 87"/>
                <a:gd name="T12" fmla="*/ 101 w 102"/>
                <a:gd name="T13" fmla="*/ 55 h 87"/>
                <a:gd name="T14" fmla="*/ 87 w 102"/>
                <a:gd name="T15" fmla="*/ 7 h 87"/>
                <a:gd name="T16" fmla="*/ 76 w 102"/>
                <a:gd name="T17" fmla="*/ 1 h 87"/>
                <a:gd name="T18" fmla="*/ 8 w 102"/>
                <a:gd name="T19" fmla="*/ 27 h 87"/>
                <a:gd name="T20" fmla="*/ 78 w 102"/>
                <a:gd name="T21" fmla="*/ 7 h 87"/>
                <a:gd name="T22" fmla="*/ 81 w 102"/>
                <a:gd name="T23" fmla="*/ 8 h 87"/>
                <a:gd name="T24" fmla="*/ 84 w 102"/>
                <a:gd name="T25" fmla="*/ 17 h 87"/>
                <a:gd name="T26" fmla="*/ 9 w 102"/>
                <a:gd name="T27" fmla="*/ 38 h 87"/>
                <a:gd name="T28" fmla="*/ 7 w 102"/>
                <a:gd name="T29" fmla="*/ 30 h 87"/>
                <a:gd name="T30" fmla="*/ 8 w 102"/>
                <a:gd name="T31" fmla="*/ 27 h 87"/>
                <a:gd name="T32" fmla="*/ 94 w 102"/>
                <a:gd name="T33" fmla="*/ 60 h 87"/>
                <a:gd name="T34" fmla="*/ 24 w 102"/>
                <a:gd name="T35" fmla="*/ 80 h 87"/>
                <a:gd name="T36" fmla="*/ 21 w 102"/>
                <a:gd name="T37" fmla="*/ 78 h 87"/>
                <a:gd name="T38" fmla="*/ 14 w 102"/>
                <a:gd name="T39" fmla="*/ 54 h 87"/>
                <a:gd name="T40" fmla="*/ 88 w 102"/>
                <a:gd name="T41" fmla="*/ 33 h 87"/>
                <a:gd name="T42" fmla="*/ 95 w 102"/>
                <a:gd name="T43" fmla="*/ 57 h 87"/>
                <a:gd name="T44" fmla="*/ 94 w 102"/>
                <a:gd name="T45" fmla="*/ 60 h 87"/>
                <a:gd name="T46" fmla="*/ 22 w 102"/>
                <a:gd name="T47" fmla="*/ 64 h 87"/>
                <a:gd name="T48" fmla="*/ 27 w 102"/>
                <a:gd name="T49" fmla="*/ 62 h 87"/>
                <a:gd name="T50" fmla="*/ 31 w 102"/>
                <a:gd name="T51" fmla="*/ 73 h 87"/>
                <a:gd name="T52" fmla="*/ 25 w 102"/>
                <a:gd name="T53" fmla="*/ 74 h 87"/>
                <a:gd name="T54" fmla="*/ 22 w 102"/>
                <a:gd name="T55" fmla="*/ 64 h 87"/>
                <a:gd name="T56" fmla="*/ 33 w 102"/>
                <a:gd name="T57" fmla="*/ 60 h 87"/>
                <a:gd name="T58" fmla="*/ 38 w 102"/>
                <a:gd name="T59" fmla="*/ 59 h 87"/>
                <a:gd name="T60" fmla="*/ 41 w 102"/>
                <a:gd name="T61" fmla="*/ 70 h 87"/>
                <a:gd name="T62" fmla="*/ 36 w 102"/>
                <a:gd name="T63" fmla="*/ 71 h 87"/>
                <a:gd name="T64" fmla="*/ 33 w 102"/>
                <a:gd name="T65" fmla="*/ 60 h 87"/>
                <a:gd name="T66" fmla="*/ 43 w 102"/>
                <a:gd name="T67" fmla="*/ 57 h 87"/>
                <a:gd name="T68" fmla="*/ 49 w 102"/>
                <a:gd name="T69" fmla="*/ 56 h 87"/>
                <a:gd name="T70" fmla="*/ 52 w 102"/>
                <a:gd name="T71" fmla="*/ 66 h 87"/>
                <a:gd name="T72" fmla="*/ 47 w 102"/>
                <a:gd name="T73" fmla="*/ 68 h 87"/>
                <a:gd name="T74" fmla="*/ 43 w 102"/>
                <a:gd name="T7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87">
                  <a:moveTo>
                    <a:pt x="76" y="1"/>
                  </a:moveTo>
                  <a:cubicBezTo>
                    <a:pt x="7" y="22"/>
                    <a:pt x="7" y="22"/>
                    <a:pt x="7" y="22"/>
                  </a:cubicBezTo>
                  <a:cubicBezTo>
                    <a:pt x="2" y="23"/>
                    <a:pt x="0" y="28"/>
                    <a:pt x="1" y="32"/>
                  </a:cubicBezTo>
                  <a:cubicBezTo>
                    <a:pt x="15" y="80"/>
                    <a:pt x="15" y="80"/>
                    <a:pt x="15" y="80"/>
                  </a:cubicBezTo>
                  <a:cubicBezTo>
                    <a:pt x="17" y="84"/>
                    <a:pt x="21" y="87"/>
                    <a:pt x="26" y="86"/>
                  </a:cubicBezTo>
                  <a:cubicBezTo>
                    <a:pt x="95" y="65"/>
                    <a:pt x="95" y="65"/>
                    <a:pt x="95" y="65"/>
                  </a:cubicBezTo>
                  <a:cubicBezTo>
                    <a:pt x="100" y="64"/>
                    <a:pt x="102" y="59"/>
                    <a:pt x="101" y="55"/>
                  </a:cubicBezTo>
                  <a:cubicBezTo>
                    <a:pt x="87" y="7"/>
                    <a:pt x="87" y="7"/>
                    <a:pt x="87" y="7"/>
                  </a:cubicBezTo>
                  <a:cubicBezTo>
                    <a:pt x="85" y="3"/>
                    <a:pt x="81" y="0"/>
                    <a:pt x="76" y="1"/>
                  </a:cubicBezTo>
                  <a:close/>
                  <a:moveTo>
                    <a:pt x="8" y="27"/>
                  </a:moveTo>
                  <a:cubicBezTo>
                    <a:pt x="78" y="7"/>
                    <a:pt x="78" y="7"/>
                    <a:pt x="78" y="7"/>
                  </a:cubicBezTo>
                  <a:cubicBezTo>
                    <a:pt x="79" y="6"/>
                    <a:pt x="81" y="7"/>
                    <a:pt x="81" y="8"/>
                  </a:cubicBezTo>
                  <a:cubicBezTo>
                    <a:pt x="84" y="17"/>
                    <a:pt x="84" y="17"/>
                    <a:pt x="84" y="17"/>
                  </a:cubicBezTo>
                  <a:cubicBezTo>
                    <a:pt x="9" y="38"/>
                    <a:pt x="9" y="38"/>
                    <a:pt x="9" y="38"/>
                  </a:cubicBezTo>
                  <a:cubicBezTo>
                    <a:pt x="7" y="30"/>
                    <a:pt x="7" y="30"/>
                    <a:pt x="7" y="30"/>
                  </a:cubicBezTo>
                  <a:cubicBezTo>
                    <a:pt x="6" y="29"/>
                    <a:pt x="7" y="27"/>
                    <a:pt x="8" y="27"/>
                  </a:cubicBezTo>
                  <a:close/>
                  <a:moveTo>
                    <a:pt x="94" y="60"/>
                  </a:moveTo>
                  <a:cubicBezTo>
                    <a:pt x="24" y="80"/>
                    <a:pt x="24" y="80"/>
                    <a:pt x="24" y="80"/>
                  </a:cubicBezTo>
                  <a:cubicBezTo>
                    <a:pt x="23" y="81"/>
                    <a:pt x="21" y="80"/>
                    <a:pt x="21" y="78"/>
                  </a:cubicBezTo>
                  <a:cubicBezTo>
                    <a:pt x="14" y="54"/>
                    <a:pt x="14" y="54"/>
                    <a:pt x="14" y="54"/>
                  </a:cubicBezTo>
                  <a:cubicBezTo>
                    <a:pt x="88" y="33"/>
                    <a:pt x="88" y="33"/>
                    <a:pt x="88" y="33"/>
                  </a:cubicBezTo>
                  <a:cubicBezTo>
                    <a:pt x="95" y="57"/>
                    <a:pt x="95" y="57"/>
                    <a:pt x="95" y="57"/>
                  </a:cubicBezTo>
                  <a:cubicBezTo>
                    <a:pt x="96" y="58"/>
                    <a:pt x="95" y="60"/>
                    <a:pt x="94" y="60"/>
                  </a:cubicBezTo>
                  <a:close/>
                  <a:moveTo>
                    <a:pt x="22" y="64"/>
                  </a:moveTo>
                  <a:cubicBezTo>
                    <a:pt x="27" y="62"/>
                    <a:pt x="27" y="62"/>
                    <a:pt x="27" y="62"/>
                  </a:cubicBezTo>
                  <a:cubicBezTo>
                    <a:pt x="31" y="73"/>
                    <a:pt x="31" y="73"/>
                    <a:pt x="31" y="73"/>
                  </a:cubicBezTo>
                  <a:cubicBezTo>
                    <a:pt x="25" y="74"/>
                    <a:pt x="25" y="74"/>
                    <a:pt x="25" y="74"/>
                  </a:cubicBezTo>
                  <a:lnTo>
                    <a:pt x="22" y="64"/>
                  </a:lnTo>
                  <a:close/>
                  <a:moveTo>
                    <a:pt x="33" y="60"/>
                  </a:moveTo>
                  <a:cubicBezTo>
                    <a:pt x="38" y="59"/>
                    <a:pt x="38" y="59"/>
                    <a:pt x="38" y="59"/>
                  </a:cubicBezTo>
                  <a:cubicBezTo>
                    <a:pt x="41" y="70"/>
                    <a:pt x="41" y="70"/>
                    <a:pt x="41" y="70"/>
                  </a:cubicBezTo>
                  <a:cubicBezTo>
                    <a:pt x="36" y="71"/>
                    <a:pt x="36" y="71"/>
                    <a:pt x="36" y="71"/>
                  </a:cubicBezTo>
                  <a:lnTo>
                    <a:pt x="33" y="60"/>
                  </a:lnTo>
                  <a:close/>
                  <a:moveTo>
                    <a:pt x="43" y="57"/>
                  </a:moveTo>
                  <a:cubicBezTo>
                    <a:pt x="49" y="56"/>
                    <a:pt x="49" y="56"/>
                    <a:pt x="49" y="56"/>
                  </a:cubicBezTo>
                  <a:cubicBezTo>
                    <a:pt x="52" y="66"/>
                    <a:pt x="52" y="66"/>
                    <a:pt x="52" y="66"/>
                  </a:cubicBezTo>
                  <a:cubicBezTo>
                    <a:pt x="47" y="68"/>
                    <a:pt x="47" y="68"/>
                    <a:pt x="47" y="68"/>
                  </a:cubicBezTo>
                  <a:lnTo>
                    <a:pt x="43" y="57"/>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76" name="Freeform 31">
              <a:extLst>
                <a:ext uri="{FF2B5EF4-FFF2-40B4-BE49-F238E27FC236}">
                  <a16:creationId xmlns:a16="http://schemas.microsoft.com/office/drawing/2014/main" id="{713D41B8-F164-4D25-AB57-0B2C8979CFBF}"/>
                </a:ext>
              </a:extLst>
            </p:cNvPr>
            <p:cNvSpPr/>
            <p:nvPr/>
          </p:nvSpPr>
          <p:spPr bwMode="auto">
            <a:xfrm>
              <a:off x="10655754" y="2423861"/>
              <a:ext cx="221676" cy="229016"/>
            </a:xfrm>
            <a:custGeom>
              <a:avLst/>
              <a:gdLst>
                <a:gd name="T0" fmla="*/ 65 w 92"/>
                <a:gd name="T1" fmla="*/ 96 h 96"/>
                <a:gd name="T2" fmla="*/ 36 w 92"/>
                <a:gd name="T3" fmla="*/ 49 h 96"/>
                <a:gd name="T4" fmla="*/ 36 w 92"/>
                <a:gd name="T5" fmla="*/ 72 h 96"/>
                <a:gd name="T6" fmla="*/ 0 w 92"/>
                <a:gd name="T7" fmla="*/ 36 h 96"/>
                <a:gd name="T8" fmla="*/ 36 w 92"/>
                <a:gd name="T9" fmla="*/ 0 h 96"/>
                <a:gd name="T10" fmla="*/ 36 w 92"/>
                <a:gd name="T11" fmla="*/ 24 h 96"/>
                <a:gd name="T12" fmla="*/ 65 w 92"/>
                <a:gd name="T13" fmla="*/ 96 h 96"/>
              </a:gdLst>
              <a:ahLst/>
              <a:cxnLst>
                <a:cxn ang="0">
                  <a:pos x="T0" y="T1"/>
                </a:cxn>
                <a:cxn ang="0">
                  <a:pos x="T2" y="T3"/>
                </a:cxn>
                <a:cxn ang="0">
                  <a:pos x="T4" y="T5"/>
                </a:cxn>
                <a:cxn ang="0">
                  <a:pos x="T6" y="T7"/>
                </a:cxn>
                <a:cxn ang="0">
                  <a:pos x="T8" y="T9"/>
                </a:cxn>
                <a:cxn ang="0">
                  <a:pos x="T10" y="T11"/>
                </a:cxn>
                <a:cxn ang="0">
                  <a:pos x="T12" y="T13"/>
                </a:cxn>
              </a:cxnLst>
              <a:rect l="0" t="0" r="r" b="b"/>
              <a:pathLst>
                <a:path w="92" h="96">
                  <a:moveTo>
                    <a:pt x="65" y="96"/>
                  </a:moveTo>
                  <a:cubicBezTo>
                    <a:pt x="76" y="77"/>
                    <a:pt x="78" y="48"/>
                    <a:pt x="36" y="49"/>
                  </a:cubicBezTo>
                  <a:cubicBezTo>
                    <a:pt x="36" y="72"/>
                    <a:pt x="36" y="72"/>
                    <a:pt x="36" y="72"/>
                  </a:cubicBezTo>
                  <a:cubicBezTo>
                    <a:pt x="0" y="36"/>
                    <a:pt x="0" y="36"/>
                    <a:pt x="0" y="36"/>
                  </a:cubicBezTo>
                  <a:cubicBezTo>
                    <a:pt x="36" y="0"/>
                    <a:pt x="36" y="0"/>
                    <a:pt x="36" y="0"/>
                  </a:cubicBezTo>
                  <a:cubicBezTo>
                    <a:pt x="36" y="24"/>
                    <a:pt x="36" y="24"/>
                    <a:pt x="36" y="24"/>
                  </a:cubicBezTo>
                  <a:cubicBezTo>
                    <a:pt x="86" y="22"/>
                    <a:pt x="92" y="68"/>
                    <a:pt x="65" y="96"/>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77" name="Freeform 32">
              <a:extLst>
                <a:ext uri="{FF2B5EF4-FFF2-40B4-BE49-F238E27FC236}">
                  <a16:creationId xmlns:a16="http://schemas.microsoft.com/office/drawing/2014/main" id="{9E271A7E-3FC8-4BEF-92A7-F8F7F8B39EA2}"/>
                </a:ext>
              </a:extLst>
            </p:cNvPr>
            <p:cNvSpPr>
              <a:spLocks noEditPoints="1"/>
            </p:cNvSpPr>
            <p:nvPr/>
          </p:nvSpPr>
          <p:spPr bwMode="auto">
            <a:xfrm>
              <a:off x="10591159" y="2598560"/>
              <a:ext cx="206996" cy="146805"/>
            </a:xfrm>
            <a:custGeom>
              <a:avLst/>
              <a:gdLst>
                <a:gd name="T0" fmla="*/ 70 w 86"/>
                <a:gd name="T1" fmla="*/ 58 h 61"/>
                <a:gd name="T2" fmla="*/ 75 w 86"/>
                <a:gd name="T3" fmla="*/ 49 h 61"/>
                <a:gd name="T4" fmla="*/ 80 w 86"/>
                <a:gd name="T5" fmla="*/ 41 h 61"/>
                <a:gd name="T6" fmla="*/ 85 w 86"/>
                <a:gd name="T7" fmla="*/ 32 h 61"/>
                <a:gd name="T8" fmla="*/ 83 w 86"/>
                <a:gd name="T9" fmla="*/ 25 h 61"/>
                <a:gd name="T10" fmla="*/ 65 w 86"/>
                <a:gd name="T11" fmla="*/ 9 h 61"/>
                <a:gd name="T12" fmla="*/ 58 w 86"/>
                <a:gd name="T13" fmla="*/ 9 h 61"/>
                <a:gd name="T14" fmla="*/ 50 w 86"/>
                <a:gd name="T15" fmla="*/ 17 h 61"/>
                <a:gd name="T16" fmla="*/ 49 w 86"/>
                <a:gd name="T17" fmla="*/ 18 h 61"/>
                <a:gd name="T18" fmla="*/ 17 w 86"/>
                <a:gd name="T19" fmla="*/ 0 h 61"/>
                <a:gd name="T20" fmla="*/ 0 w 86"/>
                <a:gd name="T21" fmla="*/ 3 h 61"/>
                <a:gd name="T22" fmla="*/ 4 w 86"/>
                <a:gd name="T23" fmla="*/ 16 h 61"/>
                <a:gd name="T24" fmla="*/ 9 w 86"/>
                <a:gd name="T25" fmla="*/ 15 h 61"/>
                <a:gd name="T26" fmla="*/ 11 w 86"/>
                <a:gd name="T27" fmla="*/ 24 h 61"/>
                <a:gd name="T28" fmla="*/ 20 w 86"/>
                <a:gd name="T29" fmla="*/ 21 h 61"/>
                <a:gd name="T30" fmla="*/ 23 w 86"/>
                <a:gd name="T31" fmla="*/ 30 h 61"/>
                <a:gd name="T32" fmla="*/ 32 w 86"/>
                <a:gd name="T33" fmla="*/ 27 h 61"/>
                <a:gd name="T34" fmla="*/ 35 w 86"/>
                <a:gd name="T35" fmla="*/ 36 h 61"/>
                <a:gd name="T36" fmla="*/ 39 w 86"/>
                <a:gd name="T37" fmla="*/ 35 h 61"/>
                <a:gd name="T38" fmla="*/ 39 w 86"/>
                <a:gd name="T39" fmla="*/ 36 h 61"/>
                <a:gd name="T40" fmla="*/ 37 w 86"/>
                <a:gd name="T41" fmla="*/ 47 h 61"/>
                <a:gd name="T42" fmla="*/ 41 w 86"/>
                <a:gd name="T43" fmla="*/ 53 h 61"/>
                <a:gd name="T44" fmla="*/ 64 w 86"/>
                <a:gd name="T45" fmla="*/ 61 h 61"/>
                <a:gd name="T46" fmla="*/ 70 w 86"/>
                <a:gd name="T47" fmla="*/ 58 h 61"/>
                <a:gd name="T48" fmla="*/ 15 w 86"/>
                <a:gd name="T49" fmla="*/ 10 h 61"/>
                <a:gd name="T50" fmla="*/ 18 w 86"/>
                <a:gd name="T51" fmla="*/ 6 h 61"/>
                <a:gd name="T52" fmla="*/ 46 w 86"/>
                <a:gd name="T53" fmla="*/ 21 h 61"/>
                <a:gd name="T54" fmla="*/ 43 w 86"/>
                <a:gd name="T55" fmla="*/ 25 h 61"/>
                <a:gd name="T56" fmla="*/ 15 w 86"/>
                <a:gd name="T57" fmla="*/ 10 h 61"/>
                <a:gd name="T58" fmla="*/ 61 w 86"/>
                <a:gd name="T59" fmla="*/ 54 h 61"/>
                <a:gd name="T60" fmla="*/ 57 w 86"/>
                <a:gd name="T61" fmla="*/ 52 h 61"/>
                <a:gd name="T62" fmla="*/ 56 w 86"/>
                <a:gd name="T63" fmla="*/ 49 h 61"/>
                <a:gd name="T64" fmla="*/ 69 w 86"/>
                <a:gd name="T65" fmla="*/ 24 h 61"/>
                <a:gd name="T66" fmla="*/ 72 w 86"/>
                <a:gd name="T67" fmla="*/ 23 h 61"/>
                <a:gd name="T68" fmla="*/ 77 w 86"/>
                <a:gd name="T69" fmla="*/ 26 h 61"/>
                <a:gd name="T70" fmla="*/ 77 w 86"/>
                <a:gd name="T71" fmla="*/ 29 h 61"/>
                <a:gd name="T72" fmla="*/ 64 w 86"/>
                <a:gd name="T73" fmla="*/ 53 h 61"/>
                <a:gd name="T74" fmla="*/ 61 w 86"/>
                <a:gd name="T75"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6" h="61">
                  <a:moveTo>
                    <a:pt x="70" y="58"/>
                  </a:moveTo>
                  <a:cubicBezTo>
                    <a:pt x="75" y="49"/>
                    <a:pt x="75" y="49"/>
                    <a:pt x="75" y="49"/>
                  </a:cubicBezTo>
                  <a:cubicBezTo>
                    <a:pt x="77" y="47"/>
                    <a:pt x="79" y="43"/>
                    <a:pt x="80" y="41"/>
                  </a:cubicBezTo>
                  <a:cubicBezTo>
                    <a:pt x="85" y="32"/>
                    <a:pt x="85" y="32"/>
                    <a:pt x="85" y="32"/>
                  </a:cubicBezTo>
                  <a:cubicBezTo>
                    <a:pt x="86" y="29"/>
                    <a:pt x="85" y="26"/>
                    <a:pt x="83" y="25"/>
                  </a:cubicBezTo>
                  <a:cubicBezTo>
                    <a:pt x="65" y="9"/>
                    <a:pt x="65" y="9"/>
                    <a:pt x="65" y="9"/>
                  </a:cubicBezTo>
                  <a:cubicBezTo>
                    <a:pt x="63" y="7"/>
                    <a:pt x="60" y="8"/>
                    <a:pt x="58" y="9"/>
                  </a:cubicBezTo>
                  <a:cubicBezTo>
                    <a:pt x="50" y="17"/>
                    <a:pt x="50" y="17"/>
                    <a:pt x="50" y="17"/>
                  </a:cubicBezTo>
                  <a:cubicBezTo>
                    <a:pt x="49" y="17"/>
                    <a:pt x="49" y="18"/>
                    <a:pt x="49" y="18"/>
                  </a:cubicBezTo>
                  <a:cubicBezTo>
                    <a:pt x="17" y="0"/>
                    <a:pt x="17" y="0"/>
                    <a:pt x="17" y="0"/>
                  </a:cubicBezTo>
                  <a:cubicBezTo>
                    <a:pt x="0" y="3"/>
                    <a:pt x="0" y="3"/>
                    <a:pt x="0" y="3"/>
                  </a:cubicBezTo>
                  <a:cubicBezTo>
                    <a:pt x="4" y="16"/>
                    <a:pt x="4" y="16"/>
                    <a:pt x="4" y="16"/>
                  </a:cubicBezTo>
                  <a:cubicBezTo>
                    <a:pt x="9" y="15"/>
                    <a:pt x="9" y="15"/>
                    <a:pt x="9" y="15"/>
                  </a:cubicBezTo>
                  <a:cubicBezTo>
                    <a:pt x="11" y="24"/>
                    <a:pt x="11" y="24"/>
                    <a:pt x="11" y="24"/>
                  </a:cubicBezTo>
                  <a:cubicBezTo>
                    <a:pt x="20" y="21"/>
                    <a:pt x="20" y="21"/>
                    <a:pt x="20" y="21"/>
                  </a:cubicBezTo>
                  <a:cubicBezTo>
                    <a:pt x="23" y="30"/>
                    <a:pt x="23" y="30"/>
                    <a:pt x="23" y="30"/>
                  </a:cubicBezTo>
                  <a:cubicBezTo>
                    <a:pt x="32" y="27"/>
                    <a:pt x="32" y="27"/>
                    <a:pt x="32" y="27"/>
                  </a:cubicBezTo>
                  <a:cubicBezTo>
                    <a:pt x="35" y="36"/>
                    <a:pt x="35" y="36"/>
                    <a:pt x="35" y="36"/>
                  </a:cubicBezTo>
                  <a:cubicBezTo>
                    <a:pt x="39" y="35"/>
                    <a:pt x="39" y="35"/>
                    <a:pt x="39" y="35"/>
                  </a:cubicBezTo>
                  <a:cubicBezTo>
                    <a:pt x="39" y="35"/>
                    <a:pt x="39" y="36"/>
                    <a:pt x="39" y="36"/>
                  </a:cubicBezTo>
                  <a:cubicBezTo>
                    <a:pt x="37" y="47"/>
                    <a:pt x="37" y="47"/>
                    <a:pt x="37" y="47"/>
                  </a:cubicBezTo>
                  <a:cubicBezTo>
                    <a:pt x="37" y="50"/>
                    <a:pt x="38" y="53"/>
                    <a:pt x="41" y="53"/>
                  </a:cubicBezTo>
                  <a:cubicBezTo>
                    <a:pt x="64" y="61"/>
                    <a:pt x="64" y="61"/>
                    <a:pt x="64" y="61"/>
                  </a:cubicBezTo>
                  <a:cubicBezTo>
                    <a:pt x="66" y="61"/>
                    <a:pt x="69" y="60"/>
                    <a:pt x="70" y="58"/>
                  </a:cubicBezTo>
                  <a:close/>
                  <a:moveTo>
                    <a:pt x="15" y="10"/>
                  </a:moveTo>
                  <a:cubicBezTo>
                    <a:pt x="18" y="6"/>
                    <a:pt x="18" y="6"/>
                    <a:pt x="18" y="6"/>
                  </a:cubicBezTo>
                  <a:cubicBezTo>
                    <a:pt x="46" y="21"/>
                    <a:pt x="46" y="21"/>
                    <a:pt x="46" y="21"/>
                  </a:cubicBezTo>
                  <a:cubicBezTo>
                    <a:pt x="43" y="25"/>
                    <a:pt x="43" y="25"/>
                    <a:pt x="43" y="25"/>
                  </a:cubicBezTo>
                  <a:lnTo>
                    <a:pt x="15" y="10"/>
                  </a:lnTo>
                  <a:close/>
                  <a:moveTo>
                    <a:pt x="61" y="54"/>
                  </a:moveTo>
                  <a:cubicBezTo>
                    <a:pt x="57" y="52"/>
                    <a:pt x="57" y="52"/>
                    <a:pt x="57" y="52"/>
                  </a:cubicBezTo>
                  <a:cubicBezTo>
                    <a:pt x="56" y="51"/>
                    <a:pt x="55" y="50"/>
                    <a:pt x="56" y="49"/>
                  </a:cubicBezTo>
                  <a:cubicBezTo>
                    <a:pt x="69" y="24"/>
                    <a:pt x="69" y="24"/>
                    <a:pt x="69" y="24"/>
                  </a:cubicBezTo>
                  <a:cubicBezTo>
                    <a:pt x="70" y="23"/>
                    <a:pt x="71" y="23"/>
                    <a:pt x="72" y="23"/>
                  </a:cubicBezTo>
                  <a:cubicBezTo>
                    <a:pt x="77" y="26"/>
                    <a:pt x="77" y="26"/>
                    <a:pt x="77" y="26"/>
                  </a:cubicBezTo>
                  <a:cubicBezTo>
                    <a:pt x="78" y="26"/>
                    <a:pt x="78" y="28"/>
                    <a:pt x="77" y="29"/>
                  </a:cubicBezTo>
                  <a:cubicBezTo>
                    <a:pt x="64" y="53"/>
                    <a:pt x="64" y="53"/>
                    <a:pt x="64" y="53"/>
                  </a:cubicBezTo>
                  <a:cubicBezTo>
                    <a:pt x="64" y="54"/>
                    <a:pt x="62" y="55"/>
                    <a:pt x="61" y="54"/>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78" name="Freeform 33">
              <a:extLst>
                <a:ext uri="{FF2B5EF4-FFF2-40B4-BE49-F238E27FC236}">
                  <a16:creationId xmlns:a16="http://schemas.microsoft.com/office/drawing/2014/main" id="{8DA0DBC5-69DB-497E-AD36-0F239A8A8430}"/>
                </a:ext>
              </a:extLst>
            </p:cNvPr>
            <p:cNvSpPr>
              <a:spLocks noEditPoints="1"/>
            </p:cNvSpPr>
            <p:nvPr/>
          </p:nvSpPr>
          <p:spPr bwMode="auto">
            <a:xfrm>
              <a:off x="10447290" y="3814106"/>
              <a:ext cx="165890" cy="143869"/>
            </a:xfrm>
            <a:custGeom>
              <a:avLst/>
              <a:gdLst>
                <a:gd name="T0" fmla="*/ 56 w 69"/>
                <a:gd name="T1" fmla="*/ 0 h 60"/>
                <a:gd name="T2" fmla="*/ 13 w 69"/>
                <a:gd name="T3" fmla="*/ 0 h 60"/>
                <a:gd name="T4" fmla="*/ 0 w 69"/>
                <a:gd name="T5" fmla="*/ 13 h 60"/>
                <a:gd name="T6" fmla="*/ 0 w 69"/>
                <a:gd name="T7" fmla="*/ 58 h 60"/>
                <a:gd name="T8" fmla="*/ 2 w 69"/>
                <a:gd name="T9" fmla="*/ 60 h 60"/>
                <a:gd name="T10" fmla="*/ 66 w 69"/>
                <a:gd name="T11" fmla="*/ 60 h 60"/>
                <a:gd name="T12" fmla="*/ 69 w 69"/>
                <a:gd name="T13" fmla="*/ 58 h 60"/>
                <a:gd name="T14" fmla="*/ 69 w 69"/>
                <a:gd name="T15" fmla="*/ 13 h 60"/>
                <a:gd name="T16" fmla="*/ 56 w 69"/>
                <a:gd name="T17" fmla="*/ 0 h 60"/>
                <a:gd name="T18" fmla="*/ 34 w 69"/>
                <a:gd name="T19" fmla="*/ 51 h 60"/>
                <a:gd name="T20" fmla="*/ 13 w 69"/>
                <a:gd name="T21" fmla="*/ 34 h 60"/>
                <a:gd name="T22" fmla="*/ 26 w 69"/>
                <a:gd name="T23" fmla="*/ 34 h 60"/>
                <a:gd name="T24" fmla="*/ 26 w 69"/>
                <a:gd name="T25" fmla="*/ 21 h 60"/>
                <a:gd name="T26" fmla="*/ 43 w 69"/>
                <a:gd name="T27" fmla="*/ 21 h 60"/>
                <a:gd name="T28" fmla="*/ 43 w 69"/>
                <a:gd name="T29" fmla="*/ 34 h 60"/>
                <a:gd name="T30" fmla="*/ 56 w 69"/>
                <a:gd name="T31" fmla="*/ 34 h 60"/>
                <a:gd name="T32" fmla="*/ 34 w 69"/>
                <a:gd name="T33" fmla="*/ 51 h 60"/>
                <a:gd name="T34" fmla="*/ 10 w 69"/>
                <a:gd name="T35" fmla="*/ 9 h 60"/>
                <a:gd name="T36" fmla="*/ 15 w 69"/>
                <a:gd name="T37" fmla="*/ 4 h 60"/>
                <a:gd name="T38" fmla="*/ 54 w 69"/>
                <a:gd name="T39" fmla="*/ 4 h 60"/>
                <a:gd name="T40" fmla="*/ 58 w 69"/>
                <a:gd name="T41" fmla="*/ 9 h 60"/>
                <a:gd name="T42" fmla="*/ 10 w 69"/>
                <a:gd name="T43"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60">
                  <a:moveTo>
                    <a:pt x="56" y="0"/>
                  </a:moveTo>
                  <a:cubicBezTo>
                    <a:pt x="13" y="0"/>
                    <a:pt x="13" y="0"/>
                    <a:pt x="13" y="0"/>
                  </a:cubicBezTo>
                  <a:cubicBezTo>
                    <a:pt x="0" y="13"/>
                    <a:pt x="0" y="13"/>
                    <a:pt x="0" y="13"/>
                  </a:cubicBezTo>
                  <a:cubicBezTo>
                    <a:pt x="0" y="58"/>
                    <a:pt x="0" y="58"/>
                    <a:pt x="0" y="58"/>
                  </a:cubicBezTo>
                  <a:cubicBezTo>
                    <a:pt x="0" y="59"/>
                    <a:pt x="1" y="60"/>
                    <a:pt x="2" y="60"/>
                  </a:cubicBezTo>
                  <a:cubicBezTo>
                    <a:pt x="66" y="60"/>
                    <a:pt x="66" y="60"/>
                    <a:pt x="66" y="60"/>
                  </a:cubicBezTo>
                  <a:cubicBezTo>
                    <a:pt x="68" y="60"/>
                    <a:pt x="69" y="59"/>
                    <a:pt x="69" y="58"/>
                  </a:cubicBezTo>
                  <a:cubicBezTo>
                    <a:pt x="69" y="13"/>
                    <a:pt x="69" y="13"/>
                    <a:pt x="69" y="13"/>
                  </a:cubicBezTo>
                  <a:lnTo>
                    <a:pt x="56" y="0"/>
                  </a:lnTo>
                  <a:close/>
                  <a:moveTo>
                    <a:pt x="34" y="51"/>
                  </a:moveTo>
                  <a:cubicBezTo>
                    <a:pt x="13" y="34"/>
                    <a:pt x="13" y="34"/>
                    <a:pt x="13" y="34"/>
                  </a:cubicBezTo>
                  <a:cubicBezTo>
                    <a:pt x="26" y="34"/>
                    <a:pt x="26" y="34"/>
                    <a:pt x="26" y="34"/>
                  </a:cubicBezTo>
                  <a:cubicBezTo>
                    <a:pt x="26" y="21"/>
                    <a:pt x="26" y="21"/>
                    <a:pt x="26" y="21"/>
                  </a:cubicBezTo>
                  <a:cubicBezTo>
                    <a:pt x="43" y="21"/>
                    <a:pt x="43" y="21"/>
                    <a:pt x="43" y="21"/>
                  </a:cubicBezTo>
                  <a:cubicBezTo>
                    <a:pt x="43" y="34"/>
                    <a:pt x="43" y="34"/>
                    <a:pt x="43" y="34"/>
                  </a:cubicBezTo>
                  <a:cubicBezTo>
                    <a:pt x="56" y="34"/>
                    <a:pt x="56" y="34"/>
                    <a:pt x="56" y="34"/>
                  </a:cubicBezTo>
                  <a:lnTo>
                    <a:pt x="34" y="51"/>
                  </a:lnTo>
                  <a:close/>
                  <a:moveTo>
                    <a:pt x="10" y="9"/>
                  </a:moveTo>
                  <a:cubicBezTo>
                    <a:pt x="15" y="4"/>
                    <a:pt x="15" y="4"/>
                    <a:pt x="15" y="4"/>
                  </a:cubicBezTo>
                  <a:cubicBezTo>
                    <a:pt x="54" y="4"/>
                    <a:pt x="54" y="4"/>
                    <a:pt x="54" y="4"/>
                  </a:cubicBezTo>
                  <a:cubicBezTo>
                    <a:pt x="58" y="9"/>
                    <a:pt x="58" y="9"/>
                    <a:pt x="58" y="9"/>
                  </a:cubicBezTo>
                  <a:lnTo>
                    <a:pt x="10" y="9"/>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79" name="Freeform 34">
              <a:extLst>
                <a:ext uri="{FF2B5EF4-FFF2-40B4-BE49-F238E27FC236}">
                  <a16:creationId xmlns:a16="http://schemas.microsoft.com/office/drawing/2014/main" id="{13717CB0-DE2D-418C-A019-9A695F15C2FA}"/>
                </a:ext>
              </a:extLst>
            </p:cNvPr>
            <p:cNvSpPr>
              <a:spLocks noEditPoints="1"/>
            </p:cNvSpPr>
            <p:nvPr/>
          </p:nvSpPr>
          <p:spPr bwMode="auto">
            <a:xfrm>
              <a:off x="10677774" y="2219802"/>
              <a:ext cx="136529" cy="186442"/>
            </a:xfrm>
            <a:custGeom>
              <a:avLst/>
              <a:gdLst>
                <a:gd name="T0" fmla="*/ 57 w 57"/>
                <a:gd name="T1" fmla="*/ 48 h 78"/>
                <a:gd name="T2" fmla="*/ 57 w 57"/>
                <a:gd name="T3" fmla="*/ 48 h 78"/>
                <a:gd name="T4" fmla="*/ 57 w 57"/>
                <a:gd name="T5" fmla="*/ 48 h 78"/>
                <a:gd name="T6" fmla="*/ 28 w 57"/>
                <a:gd name="T7" fmla="*/ 0 h 78"/>
                <a:gd name="T8" fmla="*/ 0 w 57"/>
                <a:gd name="T9" fmla="*/ 48 h 78"/>
                <a:gd name="T10" fmla="*/ 0 w 57"/>
                <a:gd name="T11" fmla="*/ 48 h 78"/>
                <a:gd name="T12" fmla="*/ 0 w 57"/>
                <a:gd name="T13" fmla="*/ 48 h 78"/>
                <a:gd name="T14" fmla="*/ 0 w 57"/>
                <a:gd name="T15" fmla="*/ 49 h 78"/>
                <a:gd name="T16" fmla="*/ 0 w 57"/>
                <a:gd name="T17" fmla="*/ 49 h 78"/>
                <a:gd name="T18" fmla="*/ 0 w 57"/>
                <a:gd name="T19" fmla="*/ 49 h 78"/>
                <a:gd name="T20" fmla="*/ 28 w 57"/>
                <a:gd name="T21" fmla="*/ 78 h 78"/>
                <a:gd name="T22" fmla="*/ 57 w 57"/>
                <a:gd name="T23" fmla="*/ 49 h 78"/>
                <a:gd name="T24" fmla="*/ 57 w 57"/>
                <a:gd name="T25" fmla="*/ 49 h 78"/>
                <a:gd name="T26" fmla="*/ 57 w 57"/>
                <a:gd name="T27" fmla="*/ 49 h 78"/>
                <a:gd name="T28" fmla="*/ 57 w 57"/>
                <a:gd name="T29" fmla="*/ 48 h 78"/>
                <a:gd name="T30" fmla="*/ 48 w 57"/>
                <a:gd name="T31" fmla="*/ 49 h 78"/>
                <a:gd name="T32" fmla="*/ 48 w 57"/>
                <a:gd name="T33" fmla="*/ 49 h 78"/>
                <a:gd name="T34" fmla="*/ 42 w 57"/>
                <a:gd name="T35" fmla="*/ 62 h 78"/>
                <a:gd name="T36" fmla="*/ 28 w 57"/>
                <a:gd name="T37" fmla="*/ 68 h 78"/>
                <a:gd name="T38" fmla="*/ 26 w 57"/>
                <a:gd name="T39" fmla="*/ 68 h 78"/>
                <a:gd name="T40" fmla="*/ 43 w 57"/>
                <a:gd name="T41" fmla="*/ 37 h 78"/>
                <a:gd name="T42" fmla="*/ 43 w 57"/>
                <a:gd name="T43" fmla="*/ 33 h 78"/>
                <a:gd name="T44" fmla="*/ 48 w 57"/>
                <a:gd name="T45" fmla="*/ 48 h 78"/>
                <a:gd name="T46" fmla="*/ 48 w 57"/>
                <a:gd name="T47" fmla="*/ 48 h 78"/>
                <a:gd name="T48" fmla="*/ 48 w 57"/>
                <a:gd name="T49" fmla="*/ 48 h 78"/>
                <a:gd name="T50" fmla="*/ 48 w 57"/>
                <a:gd name="T51" fmla="*/ 48 h 78"/>
                <a:gd name="T52" fmla="*/ 48 w 57"/>
                <a:gd name="T53" fmla="*/ 49 h 78"/>
                <a:gd name="T54" fmla="*/ 48 w 57"/>
                <a:gd name="T55" fmla="*/ 4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 h="78">
                  <a:moveTo>
                    <a:pt x="57" y="48"/>
                  </a:moveTo>
                  <a:cubicBezTo>
                    <a:pt x="57" y="48"/>
                    <a:pt x="57" y="48"/>
                    <a:pt x="57" y="48"/>
                  </a:cubicBezTo>
                  <a:cubicBezTo>
                    <a:pt x="57" y="48"/>
                    <a:pt x="57" y="48"/>
                    <a:pt x="57" y="48"/>
                  </a:cubicBezTo>
                  <a:cubicBezTo>
                    <a:pt x="57" y="24"/>
                    <a:pt x="28" y="0"/>
                    <a:pt x="28" y="0"/>
                  </a:cubicBezTo>
                  <a:cubicBezTo>
                    <a:pt x="28" y="0"/>
                    <a:pt x="0" y="24"/>
                    <a:pt x="0" y="48"/>
                  </a:cubicBezTo>
                  <a:cubicBezTo>
                    <a:pt x="0" y="48"/>
                    <a:pt x="0" y="48"/>
                    <a:pt x="0" y="48"/>
                  </a:cubicBezTo>
                  <a:cubicBezTo>
                    <a:pt x="0" y="48"/>
                    <a:pt x="0" y="48"/>
                    <a:pt x="0" y="48"/>
                  </a:cubicBezTo>
                  <a:cubicBezTo>
                    <a:pt x="0" y="48"/>
                    <a:pt x="0" y="48"/>
                    <a:pt x="0" y="49"/>
                  </a:cubicBezTo>
                  <a:cubicBezTo>
                    <a:pt x="0" y="49"/>
                    <a:pt x="0" y="49"/>
                    <a:pt x="0" y="49"/>
                  </a:cubicBezTo>
                  <a:cubicBezTo>
                    <a:pt x="0" y="49"/>
                    <a:pt x="0" y="49"/>
                    <a:pt x="0" y="49"/>
                  </a:cubicBezTo>
                  <a:cubicBezTo>
                    <a:pt x="0" y="65"/>
                    <a:pt x="13" y="78"/>
                    <a:pt x="28" y="78"/>
                  </a:cubicBezTo>
                  <a:cubicBezTo>
                    <a:pt x="44" y="78"/>
                    <a:pt x="57" y="65"/>
                    <a:pt x="57" y="49"/>
                  </a:cubicBezTo>
                  <a:cubicBezTo>
                    <a:pt x="57" y="49"/>
                    <a:pt x="57" y="49"/>
                    <a:pt x="57" y="49"/>
                  </a:cubicBezTo>
                  <a:cubicBezTo>
                    <a:pt x="57" y="49"/>
                    <a:pt x="57" y="49"/>
                    <a:pt x="57" y="49"/>
                  </a:cubicBezTo>
                  <a:cubicBezTo>
                    <a:pt x="57" y="48"/>
                    <a:pt x="57" y="48"/>
                    <a:pt x="57" y="48"/>
                  </a:cubicBezTo>
                  <a:close/>
                  <a:moveTo>
                    <a:pt x="48" y="49"/>
                  </a:moveTo>
                  <a:cubicBezTo>
                    <a:pt x="48" y="49"/>
                    <a:pt x="48" y="49"/>
                    <a:pt x="48" y="49"/>
                  </a:cubicBezTo>
                  <a:cubicBezTo>
                    <a:pt x="48" y="54"/>
                    <a:pt x="46" y="59"/>
                    <a:pt x="42" y="62"/>
                  </a:cubicBezTo>
                  <a:cubicBezTo>
                    <a:pt x="38" y="66"/>
                    <a:pt x="34" y="68"/>
                    <a:pt x="28" y="68"/>
                  </a:cubicBezTo>
                  <a:cubicBezTo>
                    <a:pt x="28" y="68"/>
                    <a:pt x="27" y="68"/>
                    <a:pt x="26" y="68"/>
                  </a:cubicBezTo>
                  <a:cubicBezTo>
                    <a:pt x="36" y="61"/>
                    <a:pt x="43" y="50"/>
                    <a:pt x="43" y="37"/>
                  </a:cubicBezTo>
                  <a:cubicBezTo>
                    <a:pt x="43" y="35"/>
                    <a:pt x="43" y="34"/>
                    <a:pt x="43" y="33"/>
                  </a:cubicBezTo>
                  <a:cubicBezTo>
                    <a:pt x="46" y="38"/>
                    <a:pt x="48" y="43"/>
                    <a:pt x="48" y="48"/>
                  </a:cubicBezTo>
                  <a:cubicBezTo>
                    <a:pt x="48" y="48"/>
                    <a:pt x="48" y="48"/>
                    <a:pt x="48" y="48"/>
                  </a:cubicBezTo>
                  <a:cubicBezTo>
                    <a:pt x="48" y="48"/>
                    <a:pt x="48" y="48"/>
                    <a:pt x="48" y="48"/>
                  </a:cubicBezTo>
                  <a:cubicBezTo>
                    <a:pt x="48" y="48"/>
                    <a:pt x="48" y="48"/>
                    <a:pt x="48" y="48"/>
                  </a:cubicBezTo>
                  <a:cubicBezTo>
                    <a:pt x="48" y="48"/>
                    <a:pt x="48" y="48"/>
                    <a:pt x="48" y="49"/>
                  </a:cubicBezTo>
                  <a:cubicBezTo>
                    <a:pt x="48" y="49"/>
                    <a:pt x="48" y="49"/>
                    <a:pt x="48" y="49"/>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80" name="Freeform 35">
              <a:extLst>
                <a:ext uri="{FF2B5EF4-FFF2-40B4-BE49-F238E27FC236}">
                  <a16:creationId xmlns:a16="http://schemas.microsoft.com/office/drawing/2014/main" id="{9E073B4A-8BCB-4A01-83D2-FDEA9F869BAC}"/>
                </a:ext>
              </a:extLst>
            </p:cNvPr>
            <p:cNvSpPr>
              <a:spLocks noEditPoints="1"/>
            </p:cNvSpPr>
            <p:nvPr/>
          </p:nvSpPr>
          <p:spPr bwMode="auto">
            <a:xfrm>
              <a:off x="10530968" y="2084742"/>
              <a:ext cx="214335" cy="204059"/>
            </a:xfrm>
            <a:custGeom>
              <a:avLst/>
              <a:gdLst>
                <a:gd name="T0" fmla="*/ 52 w 89"/>
                <a:gd name="T1" fmla="*/ 3 h 85"/>
                <a:gd name="T2" fmla="*/ 4 w 89"/>
                <a:gd name="T3" fmla="*/ 36 h 85"/>
                <a:gd name="T4" fmla="*/ 3 w 89"/>
                <a:gd name="T5" fmla="*/ 45 h 85"/>
                <a:gd name="T6" fmla="*/ 28 w 89"/>
                <a:gd name="T7" fmla="*/ 82 h 85"/>
                <a:gd name="T8" fmla="*/ 37 w 89"/>
                <a:gd name="T9" fmla="*/ 83 h 85"/>
                <a:gd name="T10" fmla="*/ 85 w 89"/>
                <a:gd name="T11" fmla="*/ 50 h 85"/>
                <a:gd name="T12" fmla="*/ 87 w 89"/>
                <a:gd name="T13" fmla="*/ 41 h 85"/>
                <a:gd name="T14" fmla="*/ 61 w 89"/>
                <a:gd name="T15" fmla="*/ 4 h 85"/>
                <a:gd name="T16" fmla="*/ 52 w 89"/>
                <a:gd name="T17" fmla="*/ 3 h 85"/>
                <a:gd name="T18" fmla="*/ 38 w 89"/>
                <a:gd name="T19" fmla="*/ 48 h 85"/>
                <a:gd name="T20" fmla="*/ 31 w 89"/>
                <a:gd name="T21" fmla="*/ 71 h 85"/>
                <a:gd name="T22" fmla="*/ 11 w 89"/>
                <a:gd name="T23" fmla="*/ 42 h 85"/>
                <a:gd name="T24" fmla="*/ 38 w 89"/>
                <a:gd name="T25" fmla="*/ 48 h 85"/>
                <a:gd name="T26" fmla="*/ 14 w 89"/>
                <a:gd name="T27" fmla="*/ 40 h 85"/>
                <a:gd name="T28" fmla="*/ 52 w 89"/>
                <a:gd name="T29" fmla="*/ 13 h 85"/>
                <a:gd name="T30" fmla="*/ 43 w 89"/>
                <a:gd name="T31" fmla="*/ 41 h 85"/>
                <a:gd name="T32" fmla="*/ 14 w 89"/>
                <a:gd name="T33" fmla="*/ 40 h 85"/>
                <a:gd name="T34" fmla="*/ 39 w 89"/>
                <a:gd name="T35" fmla="*/ 48 h 85"/>
                <a:gd name="T36" fmla="*/ 50 w 89"/>
                <a:gd name="T37" fmla="*/ 50 h 85"/>
                <a:gd name="T38" fmla="*/ 51 w 89"/>
                <a:gd name="T39" fmla="*/ 40 h 85"/>
                <a:gd name="T40" fmla="*/ 74 w 89"/>
                <a:gd name="T41" fmla="*/ 47 h 85"/>
                <a:gd name="T42" fmla="*/ 38 w 89"/>
                <a:gd name="T43" fmla="*/ 72 h 85"/>
                <a:gd name="T44" fmla="*/ 39 w 89"/>
                <a:gd name="T45" fmla="*/ 48 h 85"/>
                <a:gd name="T46" fmla="*/ 51 w 89"/>
                <a:gd name="T47" fmla="*/ 39 h 85"/>
                <a:gd name="T48" fmla="*/ 55 w 89"/>
                <a:gd name="T49" fmla="*/ 11 h 85"/>
                <a:gd name="T50" fmla="*/ 75 w 89"/>
                <a:gd name="T51" fmla="*/ 40 h 85"/>
                <a:gd name="T52" fmla="*/ 51 w 89"/>
                <a:gd name="T53" fmla="*/ 3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85">
                  <a:moveTo>
                    <a:pt x="52" y="3"/>
                  </a:moveTo>
                  <a:cubicBezTo>
                    <a:pt x="4" y="36"/>
                    <a:pt x="4" y="36"/>
                    <a:pt x="4" y="36"/>
                  </a:cubicBezTo>
                  <a:cubicBezTo>
                    <a:pt x="1" y="38"/>
                    <a:pt x="0" y="42"/>
                    <a:pt x="3" y="45"/>
                  </a:cubicBezTo>
                  <a:cubicBezTo>
                    <a:pt x="28" y="82"/>
                    <a:pt x="28" y="82"/>
                    <a:pt x="28" y="82"/>
                  </a:cubicBezTo>
                  <a:cubicBezTo>
                    <a:pt x="30" y="85"/>
                    <a:pt x="34" y="85"/>
                    <a:pt x="37" y="83"/>
                  </a:cubicBezTo>
                  <a:cubicBezTo>
                    <a:pt x="85" y="50"/>
                    <a:pt x="85" y="50"/>
                    <a:pt x="85" y="50"/>
                  </a:cubicBezTo>
                  <a:cubicBezTo>
                    <a:pt x="88" y="48"/>
                    <a:pt x="89" y="44"/>
                    <a:pt x="87" y="41"/>
                  </a:cubicBezTo>
                  <a:cubicBezTo>
                    <a:pt x="61" y="4"/>
                    <a:pt x="61" y="4"/>
                    <a:pt x="61" y="4"/>
                  </a:cubicBezTo>
                  <a:cubicBezTo>
                    <a:pt x="59" y="1"/>
                    <a:pt x="55" y="0"/>
                    <a:pt x="52" y="3"/>
                  </a:cubicBezTo>
                  <a:close/>
                  <a:moveTo>
                    <a:pt x="38" y="48"/>
                  </a:moveTo>
                  <a:cubicBezTo>
                    <a:pt x="31" y="71"/>
                    <a:pt x="31" y="71"/>
                    <a:pt x="31" y="71"/>
                  </a:cubicBezTo>
                  <a:cubicBezTo>
                    <a:pt x="11" y="42"/>
                    <a:pt x="11" y="42"/>
                    <a:pt x="11" y="42"/>
                  </a:cubicBezTo>
                  <a:lnTo>
                    <a:pt x="38" y="48"/>
                  </a:lnTo>
                  <a:close/>
                  <a:moveTo>
                    <a:pt x="14" y="40"/>
                  </a:moveTo>
                  <a:cubicBezTo>
                    <a:pt x="52" y="13"/>
                    <a:pt x="52" y="13"/>
                    <a:pt x="52" y="13"/>
                  </a:cubicBezTo>
                  <a:cubicBezTo>
                    <a:pt x="43" y="41"/>
                    <a:pt x="43" y="41"/>
                    <a:pt x="43" y="41"/>
                  </a:cubicBezTo>
                  <a:lnTo>
                    <a:pt x="14" y="40"/>
                  </a:lnTo>
                  <a:close/>
                  <a:moveTo>
                    <a:pt x="39" y="48"/>
                  </a:moveTo>
                  <a:cubicBezTo>
                    <a:pt x="50" y="50"/>
                    <a:pt x="50" y="50"/>
                    <a:pt x="50" y="50"/>
                  </a:cubicBezTo>
                  <a:cubicBezTo>
                    <a:pt x="51" y="40"/>
                    <a:pt x="51" y="40"/>
                    <a:pt x="51" y="40"/>
                  </a:cubicBezTo>
                  <a:cubicBezTo>
                    <a:pt x="74" y="47"/>
                    <a:pt x="74" y="47"/>
                    <a:pt x="74" y="47"/>
                  </a:cubicBezTo>
                  <a:cubicBezTo>
                    <a:pt x="38" y="72"/>
                    <a:pt x="38" y="72"/>
                    <a:pt x="38" y="72"/>
                  </a:cubicBezTo>
                  <a:lnTo>
                    <a:pt x="39" y="48"/>
                  </a:lnTo>
                  <a:close/>
                  <a:moveTo>
                    <a:pt x="51" y="39"/>
                  </a:moveTo>
                  <a:cubicBezTo>
                    <a:pt x="55" y="11"/>
                    <a:pt x="55" y="11"/>
                    <a:pt x="55" y="11"/>
                  </a:cubicBezTo>
                  <a:cubicBezTo>
                    <a:pt x="75" y="40"/>
                    <a:pt x="75" y="40"/>
                    <a:pt x="75" y="40"/>
                  </a:cubicBezTo>
                  <a:lnTo>
                    <a:pt x="51" y="39"/>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81" name="Freeform 36">
              <a:extLst>
                <a:ext uri="{FF2B5EF4-FFF2-40B4-BE49-F238E27FC236}">
                  <a16:creationId xmlns:a16="http://schemas.microsoft.com/office/drawing/2014/main" id="{C251A720-2F14-4768-9165-F3F59765EFBD}"/>
                </a:ext>
              </a:extLst>
            </p:cNvPr>
            <p:cNvSpPr>
              <a:spLocks noEditPoints="1"/>
            </p:cNvSpPr>
            <p:nvPr/>
          </p:nvSpPr>
          <p:spPr bwMode="auto">
            <a:xfrm>
              <a:off x="10447290" y="1967298"/>
              <a:ext cx="162954" cy="165890"/>
            </a:xfrm>
            <a:custGeom>
              <a:avLst/>
              <a:gdLst>
                <a:gd name="T0" fmla="*/ 34 w 68"/>
                <a:gd name="T1" fmla="*/ 0 h 69"/>
                <a:gd name="T2" fmla="*/ 0 w 68"/>
                <a:gd name="T3" fmla="*/ 35 h 69"/>
                <a:gd name="T4" fmla="*/ 34 w 68"/>
                <a:gd name="T5" fmla="*/ 69 h 69"/>
                <a:gd name="T6" fmla="*/ 68 w 68"/>
                <a:gd name="T7" fmla="*/ 35 h 69"/>
                <a:gd name="T8" fmla="*/ 34 w 68"/>
                <a:gd name="T9" fmla="*/ 0 h 69"/>
                <a:gd name="T10" fmla="*/ 34 w 68"/>
                <a:gd name="T11" fmla="*/ 62 h 69"/>
                <a:gd name="T12" fmla="*/ 7 w 68"/>
                <a:gd name="T13" fmla="*/ 35 h 69"/>
                <a:gd name="T14" fmla="*/ 34 w 68"/>
                <a:gd name="T15" fmla="*/ 7 h 69"/>
                <a:gd name="T16" fmla="*/ 62 w 68"/>
                <a:gd name="T17" fmla="*/ 35 h 69"/>
                <a:gd name="T18" fmla="*/ 34 w 68"/>
                <a:gd name="T19" fmla="*/ 62 h 69"/>
                <a:gd name="T20" fmla="*/ 22 w 68"/>
                <a:gd name="T21" fmla="*/ 24 h 69"/>
                <a:gd name="T22" fmla="*/ 36 w 68"/>
                <a:gd name="T23" fmla="*/ 35 h 69"/>
                <a:gd name="T24" fmla="*/ 22 w 68"/>
                <a:gd name="T25" fmla="*/ 45 h 69"/>
                <a:gd name="T26" fmla="*/ 22 w 68"/>
                <a:gd name="T27" fmla="*/ 24 h 69"/>
                <a:gd name="T28" fmla="*/ 39 w 68"/>
                <a:gd name="T29" fmla="*/ 24 h 69"/>
                <a:gd name="T30" fmla="*/ 54 w 68"/>
                <a:gd name="T31" fmla="*/ 35 h 69"/>
                <a:gd name="T32" fmla="*/ 39 w 68"/>
                <a:gd name="T33" fmla="*/ 45 h 69"/>
                <a:gd name="T34" fmla="*/ 39 w 68"/>
                <a:gd name="T35"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69">
                  <a:moveTo>
                    <a:pt x="34" y="0"/>
                  </a:moveTo>
                  <a:cubicBezTo>
                    <a:pt x="15" y="0"/>
                    <a:pt x="0" y="16"/>
                    <a:pt x="0" y="35"/>
                  </a:cubicBezTo>
                  <a:cubicBezTo>
                    <a:pt x="0" y="53"/>
                    <a:pt x="15" y="69"/>
                    <a:pt x="34" y="69"/>
                  </a:cubicBezTo>
                  <a:cubicBezTo>
                    <a:pt x="53" y="69"/>
                    <a:pt x="68" y="53"/>
                    <a:pt x="68" y="35"/>
                  </a:cubicBezTo>
                  <a:cubicBezTo>
                    <a:pt x="68" y="16"/>
                    <a:pt x="53" y="0"/>
                    <a:pt x="34" y="0"/>
                  </a:cubicBezTo>
                  <a:close/>
                  <a:moveTo>
                    <a:pt x="34" y="62"/>
                  </a:moveTo>
                  <a:cubicBezTo>
                    <a:pt x="19" y="62"/>
                    <a:pt x="7" y="50"/>
                    <a:pt x="7" y="35"/>
                  </a:cubicBezTo>
                  <a:cubicBezTo>
                    <a:pt x="7" y="19"/>
                    <a:pt x="19" y="7"/>
                    <a:pt x="34" y="7"/>
                  </a:cubicBezTo>
                  <a:cubicBezTo>
                    <a:pt x="50" y="7"/>
                    <a:pt x="62" y="19"/>
                    <a:pt x="62" y="35"/>
                  </a:cubicBezTo>
                  <a:cubicBezTo>
                    <a:pt x="62" y="50"/>
                    <a:pt x="50" y="62"/>
                    <a:pt x="34" y="62"/>
                  </a:cubicBezTo>
                  <a:close/>
                  <a:moveTo>
                    <a:pt x="22" y="24"/>
                  </a:moveTo>
                  <a:cubicBezTo>
                    <a:pt x="36" y="35"/>
                    <a:pt x="36" y="35"/>
                    <a:pt x="36" y="35"/>
                  </a:cubicBezTo>
                  <a:cubicBezTo>
                    <a:pt x="22" y="45"/>
                    <a:pt x="22" y="45"/>
                    <a:pt x="22" y="45"/>
                  </a:cubicBezTo>
                  <a:lnTo>
                    <a:pt x="22" y="24"/>
                  </a:lnTo>
                  <a:close/>
                  <a:moveTo>
                    <a:pt x="39" y="24"/>
                  </a:moveTo>
                  <a:cubicBezTo>
                    <a:pt x="54" y="35"/>
                    <a:pt x="54" y="35"/>
                    <a:pt x="54" y="35"/>
                  </a:cubicBezTo>
                  <a:cubicBezTo>
                    <a:pt x="39" y="45"/>
                    <a:pt x="39" y="45"/>
                    <a:pt x="39" y="45"/>
                  </a:cubicBezTo>
                  <a:lnTo>
                    <a:pt x="39" y="24"/>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82" name="Freeform 37">
              <a:extLst>
                <a:ext uri="{FF2B5EF4-FFF2-40B4-BE49-F238E27FC236}">
                  <a16:creationId xmlns:a16="http://schemas.microsoft.com/office/drawing/2014/main" id="{36FFA9EB-FF71-4D50-B99D-C07061EBB735}"/>
                </a:ext>
              </a:extLst>
            </p:cNvPr>
            <p:cNvSpPr>
              <a:spLocks noEditPoints="1"/>
            </p:cNvSpPr>
            <p:nvPr/>
          </p:nvSpPr>
          <p:spPr bwMode="auto">
            <a:xfrm>
              <a:off x="10522160" y="2318162"/>
              <a:ext cx="129189" cy="148273"/>
            </a:xfrm>
            <a:custGeom>
              <a:avLst/>
              <a:gdLst>
                <a:gd name="T0" fmla="*/ 50 w 54"/>
                <a:gd name="T1" fmla="*/ 12 h 62"/>
                <a:gd name="T2" fmla="*/ 42 w 54"/>
                <a:gd name="T3" fmla="*/ 5 h 62"/>
                <a:gd name="T4" fmla="*/ 33 w 54"/>
                <a:gd name="T5" fmla="*/ 0 h 62"/>
                <a:gd name="T6" fmla="*/ 6 w 54"/>
                <a:gd name="T7" fmla="*/ 0 h 62"/>
                <a:gd name="T8" fmla="*/ 0 w 54"/>
                <a:gd name="T9" fmla="*/ 6 h 62"/>
                <a:gd name="T10" fmla="*/ 0 w 54"/>
                <a:gd name="T11" fmla="*/ 56 h 62"/>
                <a:gd name="T12" fmla="*/ 6 w 54"/>
                <a:gd name="T13" fmla="*/ 62 h 62"/>
                <a:gd name="T14" fmla="*/ 48 w 54"/>
                <a:gd name="T15" fmla="*/ 62 h 62"/>
                <a:gd name="T16" fmla="*/ 54 w 54"/>
                <a:gd name="T17" fmla="*/ 56 h 62"/>
                <a:gd name="T18" fmla="*/ 54 w 54"/>
                <a:gd name="T19" fmla="*/ 21 h 62"/>
                <a:gd name="T20" fmla="*/ 50 w 54"/>
                <a:gd name="T21" fmla="*/ 12 h 62"/>
                <a:gd name="T22" fmla="*/ 35 w 54"/>
                <a:gd name="T23" fmla="*/ 9 h 62"/>
                <a:gd name="T24" fmla="*/ 35 w 54"/>
                <a:gd name="T25" fmla="*/ 9 h 62"/>
                <a:gd name="T26" fmla="*/ 37 w 54"/>
                <a:gd name="T27" fmla="*/ 10 h 62"/>
                <a:gd name="T28" fmla="*/ 44 w 54"/>
                <a:gd name="T29" fmla="*/ 17 h 62"/>
                <a:gd name="T30" fmla="*/ 45 w 54"/>
                <a:gd name="T31" fmla="*/ 19 h 62"/>
                <a:gd name="T32" fmla="*/ 46 w 54"/>
                <a:gd name="T33" fmla="*/ 20 h 62"/>
                <a:gd name="T34" fmla="*/ 35 w 54"/>
                <a:gd name="T35" fmla="*/ 20 h 62"/>
                <a:gd name="T36" fmla="*/ 35 w 54"/>
                <a:gd name="T37" fmla="*/ 9 h 62"/>
                <a:gd name="T38" fmla="*/ 46 w 54"/>
                <a:gd name="T39" fmla="*/ 54 h 62"/>
                <a:gd name="T40" fmla="*/ 8 w 54"/>
                <a:gd name="T41" fmla="*/ 54 h 62"/>
                <a:gd name="T42" fmla="*/ 8 w 54"/>
                <a:gd name="T43" fmla="*/ 8 h 62"/>
                <a:gd name="T44" fmla="*/ 31 w 54"/>
                <a:gd name="T45" fmla="*/ 8 h 62"/>
                <a:gd name="T46" fmla="*/ 31 w 54"/>
                <a:gd name="T47" fmla="*/ 23 h 62"/>
                <a:gd name="T48" fmla="*/ 46 w 54"/>
                <a:gd name="T49" fmla="*/ 23 h 62"/>
                <a:gd name="T50" fmla="*/ 46 w 54"/>
                <a:gd name="T51" fmla="*/ 5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62">
                  <a:moveTo>
                    <a:pt x="50" y="12"/>
                  </a:moveTo>
                  <a:cubicBezTo>
                    <a:pt x="42" y="5"/>
                    <a:pt x="42" y="5"/>
                    <a:pt x="42" y="5"/>
                  </a:cubicBezTo>
                  <a:cubicBezTo>
                    <a:pt x="40" y="2"/>
                    <a:pt x="36" y="0"/>
                    <a:pt x="33" y="0"/>
                  </a:cubicBezTo>
                  <a:cubicBezTo>
                    <a:pt x="6" y="0"/>
                    <a:pt x="6" y="0"/>
                    <a:pt x="6" y="0"/>
                  </a:cubicBezTo>
                  <a:cubicBezTo>
                    <a:pt x="3" y="0"/>
                    <a:pt x="0" y="3"/>
                    <a:pt x="0" y="6"/>
                  </a:cubicBezTo>
                  <a:cubicBezTo>
                    <a:pt x="0" y="56"/>
                    <a:pt x="0" y="56"/>
                    <a:pt x="0" y="56"/>
                  </a:cubicBezTo>
                  <a:cubicBezTo>
                    <a:pt x="0" y="59"/>
                    <a:pt x="3" y="62"/>
                    <a:pt x="6" y="62"/>
                  </a:cubicBezTo>
                  <a:cubicBezTo>
                    <a:pt x="48" y="62"/>
                    <a:pt x="48" y="62"/>
                    <a:pt x="48" y="62"/>
                  </a:cubicBezTo>
                  <a:cubicBezTo>
                    <a:pt x="51" y="62"/>
                    <a:pt x="54" y="59"/>
                    <a:pt x="54" y="56"/>
                  </a:cubicBezTo>
                  <a:cubicBezTo>
                    <a:pt x="54" y="21"/>
                    <a:pt x="54" y="21"/>
                    <a:pt x="54" y="21"/>
                  </a:cubicBezTo>
                  <a:cubicBezTo>
                    <a:pt x="54" y="18"/>
                    <a:pt x="52" y="14"/>
                    <a:pt x="50" y="12"/>
                  </a:cubicBezTo>
                  <a:close/>
                  <a:moveTo>
                    <a:pt x="35" y="9"/>
                  </a:moveTo>
                  <a:cubicBezTo>
                    <a:pt x="35" y="9"/>
                    <a:pt x="35" y="9"/>
                    <a:pt x="35" y="9"/>
                  </a:cubicBezTo>
                  <a:cubicBezTo>
                    <a:pt x="36" y="9"/>
                    <a:pt x="37" y="10"/>
                    <a:pt x="37" y="10"/>
                  </a:cubicBezTo>
                  <a:cubicBezTo>
                    <a:pt x="44" y="17"/>
                    <a:pt x="44" y="17"/>
                    <a:pt x="44" y="17"/>
                  </a:cubicBezTo>
                  <a:cubicBezTo>
                    <a:pt x="45" y="17"/>
                    <a:pt x="45" y="18"/>
                    <a:pt x="45" y="19"/>
                  </a:cubicBezTo>
                  <a:cubicBezTo>
                    <a:pt x="46" y="19"/>
                    <a:pt x="46" y="19"/>
                    <a:pt x="46" y="20"/>
                  </a:cubicBezTo>
                  <a:cubicBezTo>
                    <a:pt x="35" y="20"/>
                    <a:pt x="35" y="20"/>
                    <a:pt x="35" y="20"/>
                  </a:cubicBezTo>
                  <a:lnTo>
                    <a:pt x="35" y="9"/>
                  </a:lnTo>
                  <a:close/>
                  <a:moveTo>
                    <a:pt x="46" y="54"/>
                  </a:moveTo>
                  <a:cubicBezTo>
                    <a:pt x="8" y="54"/>
                    <a:pt x="8" y="54"/>
                    <a:pt x="8" y="54"/>
                  </a:cubicBezTo>
                  <a:cubicBezTo>
                    <a:pt x="8" y="8"/>
                    <a:pt x="8" y="8"/>
                    <a:pt x="8" y="8"/>
                  </a:cubicBezTo>
                  <a:cubicBezTo>
                    <a:pt x="31" y="8"/>
                    <a:pt x="31" y="8"/>
                    <a:pt x="31" y="8"/>
                  </a:cubicBezTo>
                  <a:cubicBezTo>
                    <a:pt x="31" y="23"/>
                    <a:pt x="31" y="23"/>
                    <a:pt x="31" y="23"/>
                  </a:cubicBezTo>
                  <a:cubicBezTo>
                    <a:pt x="46" y="23"/>
                    <a:pt x="46" y="23"/>
                    <a:pt x="46" y="23"/>
                  </a:cubicBezTo>
                  <a:lnTo>
                    <a:pt x="46" y="54"/>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83" name="Freeform 38">
              <a:extLst>
                <a:ext uri="{FF2B5EF4-FFF2-40B4-BE49-F238E27FC236}">
                  <a16:creationId xmlns:a16="http://schemas.microsoft.com/office/drawing/2014/main" id="{151FD191-73C7-441C-BE94-EC790B90B4F2}"/>
                </a:ext>
              </a:extLst>
            </p:cNvPr>
            <p:cNvSpPr>
              <a:spLocks noEditPoints="1"/>
            </p:cNvSpPr>
            <p:nvPr/>
          </p:nvSpPr>
          <p:spPr bwMode="auto">
            <a:xfrm>
              <a:off x="10511884" y="2764449"/>
              <a:ext cx="209932" cy="223144"/>
            </a:xfrm>
            <a:custGeom>
              <a:avLst/>
              <a:gdLst>
                <a:gd name="T0" fmla="*/ 78 w 87"/>
                <a:gd name="T1" fmla="*/ 0 h 93"/>
                <a:gd name="T2" fmla="*/ 9 w 87"/>
                <a:gd name="T3" fmla="*/ 0 h 93"/>
                <a:gd name="T4" fmla="*/ 0 w 87"/>
                <a:gd name="T5" fmla="*/ 9 h 93"/>
                <a:gd name="T6" fmla="*/ 0 w 87"/>
                <a:gd name="T7" fmla="*/ 84 h 93"/>
                <a:gd name="T8" fmla="*/ 9 w 87"/>
                <a:gd name="T9" fmla="*/ 93 h 93"/>
                <a:gd name="T10" fmla="*/ 78 w 87"/>
                <a:gd name="T11" fmla="*/ 93 h 93"/>
                <a:gd name="T12" fmla="*/ 87 w 87"/>
                <a:gd name="T13" fmla="*/ 84 h 93"/>
                <a:gd name="T14" fmla="*/ 87 w 87"/>
                <a:gd name="T15" fmla="*/ 9 h 93"/>
                <a:gd name="T16" fmla="*/ 78 w 87"/>
                <a:gd name="T17" fmla="*/ 0 h 93"/>
                <a:gd name="T18" fmla="*/ 75 w 87"/>
                <a:gd name="T19" fmla="*/ 81 h 93"/>
                <a:gd name="T20" fmla="*/ 12 w 87"/>
                <a:gd name="T21" fmla="*/ 81 h 93"/>
                <a:gd name="T22" fmla="*/ 12 w 87"/>
                <a:gd name="T23" fmla="*/ 12 h 93"/>
                <a:gd name="T24" fmla="*/ 75 w 87"/>
                <a:gd name="T25" fmla="*/ 12 h 93"/>
                <a:gd name="T26" fmla="*/ 75 w 87"/>
                <a:gd name="T27" fmla="*/ 81 h 93"/>
                <a:gd name="T28" fmla="*/ 23 w 87"/>
                <a:gd name="T29" fmla="*/ 41 h 93"/>
                <a:gd name="T30" fmla="*/ 64 w 87"/>
                <a:gd name="T31" fmla="*/ 41 h 93"/>
                <a:gd name="T32" fmla="*/ 64 w 87"/>
                <a:gd name="T33" fmla="*/ 46 h 93"/>
                <a:gd name="T34" fmla="*/ 23 w 87"/>
                <a:gd name="T35" fmla="*/ 46 h 93"/>
                <a:gd name="T36" fmla="*/ 23 w 87"/>
                <a:gd name="T37" fmla="*/ 41 h 93"/>
                <a:gd name="T38" fmla="*/ 23 w 87"/>
                <a:gd name="T39" fmla="*/ 52 h 93"/>
                <a:gd name="T40" fmla="*/ 64 w 87"/>
                <a:gd name="T41" fmla="*/ 52 h 93"/>
                <a:gd name="T42" fmla="*/ 64 w 87"/>
                <a:gd name="T43" fmla="*/ 58 h 93"/>
                <a:gd name="T44" fmla="*/ 23 w 87"/>
                <a:gd name="T45" fmla="*/ 58 h 93"/>
                <a:gd name="T46" fmla="*/ 23 w 87"/>
                <a:gd name="T47" fmla="*/ 52 h 93"/>
                <a:gd name="T48" fmla="*/ 23 w 87"/>
                <a:gd name="T49" fmla="*/ 64 h 93"/>
                <a:gd name="T50" fmla="*/ 64 w 87"/>
                <a:gd name="T51" fmla="*/ 64 h 93"/>
                <a:gd name="T52" fmla="*/ 64 w 87"/>
                <a:gd name="T53" fmla="*/ 69 h 93"/>
                <a:gd name="T54" fmla="*/ 23 w 87"/>
                <a:gd name="T55" fmla="*/ 69 h 93"/>
                <a:gd name="T56" fmla="*/ 23 w 87"/>
                <a:gd name="T57" fmla="*/ 64 h 93"/>
                <a:gd name="T58" fmla="*/ 23 w 87"/>
                <a:gd name="T59" fmla="*/ 29 h 93"/>
                <a:gd name="T60" fmla="*/ 64 w 87"/>
                <a:gd name="T61" fmla="*/ 29 h 93"/>
                <a:gd name="T62" fmla="*/ 64 w 87"/>
                <a:gd name="T63" fmla="*/ 35 h 93"/>
                <a:gd name="T64" fmla="*/ 23 w 87"/>
                <a:gd name="T65" fmla="*/ 35 h 93"/>
                <a:gd name="T66" fmla="*/ 23 w 87"/>
                <a:gd name="T67" fmla="*/ 2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7" h="93">
                  <a:moveTo>
                    <a:pt x="78" y="0"/>
                  </a:moveTo>
                  <a:cubicBezTo>
                    <a:pt x="9" y="0"/>
                    <a:pt x="9" y="0"/>
                    <a:pt x="9" y="0"/>
                  </a:cubicBezTo>
                  <a:cubicBezTo>
                    <a:pt x="4" y="0"/>
                    <a:pt x="0" y="4"/>
                    <a:pt x="0" y="9"/>
                  </a:cubicBezTo>
                  <a:cubicBezTo>
                    <a:pt x="0" y="84"/>
                    <a:pt x="0" y="84"/>
                    <a:pt x="0" y="84"/>
                  </a:cubicBezTo>
                  <a:cubicBezTo>
                    <a:pt x="0" y="89"/>
                    <a:pt x="4" y="93"/>
                    <a:pt x="9" y="93"/>
                  </a:cubicBezTo>
                  <a:cubicBezTo>
                    <a:pt x="78" y="93"/>
                    <a:pt x="78" y="93"/>
                    <a:pt x="78" y="93"/>
                  </a:cubicBezTo>
                  <a:cubicBezTo>
                    <a:pt x="83" y="93"/>
                    <a:pt x="87" y="89"/>
                    <a:pt x="87" y="84"/>
                  </a:cubicBezTo>
                  <a:cubicBezTo>
                    <a:pt x="87" y="9"/>
                    <a:pt x="87" y="9"/>
                    <a:pt x="87" y="9"/>
                  </a:cubicBezTo>
                  <a:cubicBezTo>
                    <a:pt x="87" y="4"/>
                    <a:pt x="83" y="0"/>
                    <a:pt x="78" y="0"/>
                  </a:cubicBezTo>
                  <a:close/>
                  <a:moveTo>
                    <a:pt x="75" y="81"/>
                  </a:moveTo>
                  <a:cubicBezTo>
                    <a:pt x="12" y="81"/>
                    <a:pt x="12" y="81"/>
                    <a:pt x="12" y="81"/>
                  </a:cubicBezTo>
                  <a:cubicBezTo>
                    <a:pt x="12" y="12"/>
                    <a:pt x="12" y="12"/>
                    <a:pt x="12" y="12"/>
                  </a:cubicBezTo>
                  <a:cubicBezTo>
                    <a:pt x="75" y="12"/>
                    <a:pt x="75" y="12"/>
                    <a:pt x="75" y="12"/>
                  </a:cubicBezTo>
                  <a:lnTo>
                    <a:pt x="75" y="81"/>
                  </a:lnTo>
                  <a:close/>
                  <a:moveTo>
                    <a:pt x="23" y="41"/>
                  </a:moveTo>
                  <a:cubicBezTo>
                    <a:pt x="64" y="41"/>
                    <a:pt x="64" y="41"/>
                    <a:pt x="64" y="41"/>
                  </a:cubicBezTo>
                  <a:cubicBezTo>
                    <a:pt x="64" y="46"/>
                    <a:pt x="64" y="46"/>
                    <a:pt x="64" y="46"/>
                  </a:cubicBezTo>
                  <a:cubicBezTo>
                    <a:pt x="23" y="46"/>
                    <a:pt x="23" y="46"/>
                    <a:pt x="23" y="46"/>
                  </a:cubicBezTo>
                  <a:lnTo>
                    <a:pt x="23" y="41"/>
                  </a:lnTo>
                  <a:close/>
                  <a:moveTo>
                    <a:pt x="23" y="52"/>
                  </a:moveTo>
                  <a:cubicBezTo>
                    <a:pt x="64" y="52"/>
                    <a:pt x="64" y="52"/>
                    <a:pt x="64" y="52"/>
                  </a:cubicBezTo>
                  <a:cubicBezTo>
                    <a:pt x="64" y="58"/>
                    <a:pt x="64" y="58"/>
                    <a:pt x="64" y="58"/>
                  </a:cubicBezTo>
                  <a:cubicBezTo>
                    <a:pt x="23" y="58"/>
                    <a:pt x="23" y="58"/>
                    <a:pt x="23" y="58"/>
                  </a:cubicBezTo>
                  <a:lnTo>
                    <a:pt x="23" y="52"/>
                  </a:lnTo>
                  <a:close/>
                  <a:moveTo>
                    <a:pt x="23" y="64"/>
                  </a:moveTo>
                  <a:cubicBezTo>
                    <a:pt x="64" y="64"/>
                    <a:pt x="64" y="64"/>
                    <a:pt x="64" y="64"/>
                  </a:cubicBezTo>
                  <a:cubicBezTo>
                    <a:pt x="64" y="69"/>
                    <a:pt x="64" y="69"/>
                    <a:pt x="64" y="69"/>
                  </a:cubicBezTo>
                  <a:cubicBezTo>
                    <a:pt x="23" y="69"/>
                    <a:pt x="23" y="69"/>
                    <a:pt x="23" y="69"/>
                  </a:cubicBezTo>
                  <a:lnTo>
                    <a:pt x="23" y="64"/>
                  </a:lnTo>
                  <a:close/>
                  <a:moveTo>
                    <a:pt x="23" y="29"/>
                  </a:moveTo>
                  <a:cubicBezTo>
                    <a:pt x="64" y="29"/>
                    <a:pt x="64" y="29"/>
                    <a:pt x="64" y="29"/>
                  </a:cubicBezTo>
                  <a:cubicBezTo>
                    <a:pt x="64" y="35"/>
                    <a:pt x="64" y="35"/>
                    <a:pt x="64" y="35"/>
                  </a:cubicBezTo>
                  <a:cubicBezTo>
                    <a:pt x="23" y="35"/>
                    <a:pt x="23" y="35"/>
                    <a:pt x="23" y="35"/>
                  </a:cubicBezTo>
                  <a:lnTo>
                    <a:pt x="23" y="29"/>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84" name="Freeform 39">
              <a:extLst>
                <a:ext uri="{FF2B5EF4-FFF2-40B4-BE49-F238E27FC236}">
                  <a16:creationId xmlns:a16="http://schemas.microsoft.com/office/drawing/2014/main" id="{ABC58DA7-658B-463D-9827-8763C06BFF77}"/>
                </a:ext>
              </a:extLst>
            </p:cNvPr>
            <p:cNvSpPr>
              <a:spLocks noEditPoints="1"/>
            </p:cNvSpPr>
            <p:nvPr/>
          </p:nvSpPr>
          <p:spPr bwMode="auto">
            <a:xfrm>
              <a:off x="10473715" y="3030167"/>
              <a:ext cx="196719" cy="148273"/>
            </a:xfrm>
            <a:custGeom>
              <a:avLst/>
              <a:gdLst>
                <a:gd name="T0" fmla="*/ 0 w 134"/>
                <a:gd name="T1" fmla="*/ 0 h 101"/>
                <a:gd name="T2" fmla="*/ 0 w 134"/>
                <a:gd name="T3" fmla="*/ 101 h 101"/>
                <a:gd name="T4" fmla="*/ 134 w 134"/>
                <a:gd name="T5" fmla="*/ 101 h 101"/>
                <a:gd name="T6" fmla="*/ 134 w 134"/>
                <a:gd name="T7" fmla="*/ 0 h 101"/>
                <a:gd name="T8" fmla="*/ 0 w 134"/>
                <a:gd name="T9" fmla="*/ 0 h 101"/>
                <a:gd name="T10" fmla="*/ 25 w 134"/>
                <a:gd name="T11" fmla="*/ 93 h 101"/>
                <a:gd name="T12" fmla="*/ 8 w 134"/>
                <a:gd name="T13" fmla="*/ 93 h 101"/>
                <a:gd name="T14" fmla="*/ 8 w 134"/>
                <a:gd name="T15" fmla="*/ 77 h 101"/>
                <a:gd name="T16" fmla="*/ 25 w 134"/>
                <a:gd name="T17" fmla="*/ 77 h 101"/>
                <a:gd name="T18" fmla="*/ 25 w 134"/>
                <a:gd name="T19" fmla="*/ 93 h 101"/>
                <a:gd name="T20" fmla="*/ 25 w 134"/>
                <a:gd name="T21" fmla="*/ 59 h 101"/>
                <a:gd name="T22" fmla="*/ 8 w 134"/>
                <a:gd name="T23" fmla="*/ 59 h 101"/>
                <a:gd name="T24" fmla="*/ 8 w 134"/>
                <a:gd name="T25" fmla="*/ 43 h 101"/>
                <a:gd name="T26" fmla="*/ 25 w 134"/>
                <a:gd name="T27" fmla="*/ 43 h 101"/>
                <a:gd name="T28" fmla="*/ 25 w 134"/>
                <a:gd name="T29" fmla="*/ 59 h 101"/>
                <a:gd name="T30" fmla="*/ 25 w 134"/>
                <a:gd name="T31" fmla="*/ 26 h 101"/>
                <a:gd name="T32" fmla="*/ 8 w 134"/>
                <a:gd name="T33" fmla="*/ 26 h 101"/>
                <a:gd name="T34" fmla="*/ 8 w 134"/>
                <a:gd name="T35" fmla="*/ 8 h 101"/>
                <a:gd name="T36" fmla="*/ 25 w 134"/>
                <a:gd name="T37" fmla="*/ 8 h 101"/>
                <a:gd name="T38" fmla="*/ 25 w 134"/>
                <a:gd name="T39" fmla="*/ 26 h 101"/>
                <a:gd name="T40" fmla="*/ 102 w 134"/>
                <a:gd name="T41" fmla="*/ 93 h 101"/>
                <a:gd name="T42" fmla="*/ 35 w 134"/>
                <a:gd name="T43" fmla="*/ 93 h 101"/>
                <a:gd name="T44" fmla="*/ 35 w 134"/>
                <a:gd name="T45" fmla="*/ 8 h 101"/>
                <a:gd name="T46" fmla="*/ 102 w 134"/>
                <a:gd name="T47" fmla="*/ 8 h 101"/>
                <a:gd name="T48" fmla="*/ 102 w 134"/>
                <a:gd name="T49" fmla="*/ 93 h 101"/>
                <a:gd name="T50" fmla="*/ 126 w 134"/>
                <a:gd name="T51" fmla="*/ 93 h 101"/>
                <a:gd name="T52" fmla="*/ 110 w 134"/>
                <a:gd name="T53" fmla="*/ 93 h 101"/>
                <a:gd name="T54" fmla="*/ 110 w 134"/>
                <a:gd name="T55" fmla="*/ 77 h 101"/>
                <a:gd name="T56" fmla="*/ 126 w 134"/>
                <a:gd name="T57" fmla="*/ 77 h 101"/>
                <a:gd name="T58" fmla="*/ 126 w 134"/>
                <a:gd name="T59" fmla="*/ 93 h 101"/>
                <a:gd name="T60" fmla="*/ 126 w 134"/>
                <a:gd name="T61" fmla="*/ 59 h 101"/>
                <a:gd name="T62" fmla="*/ 110 w 134"/>
                <a:gd name="T63" fmla="*/ 59 h 101"/>
                <a:gd name="T64" fmla="*/ 110 w 134"/>
                <a:gd name="T65" fmla="*/ 43 h 101"/>
                <a:gd name="T66" fmla="*/ 126 w 134"/>
                <a:gd name="T67" fmla="*/ 43 h 101"/>
                <a:gd name="T68" fmla="*/ 126 w 134"/>
                <a:gd name="T69" fmla="*/ 59 h 101"/>
                <a:gd name="T70" fmla="*/ 126 w 134"/>
                <a:gd name="T71" fmla="*/ 26 h 101"/>
                <a:gd name="T72" fmla="*/ 110 w 134"/>
                <a:gd name="T73" fmla="*/ 26 h 101"/>
                <a:gd name="T74" fmla="*/ 110 w 134"/>
                <a:gd name="T75" fmla="*/ 8 h 101"/>
                <a:gd name="T76" fmla="*/ 126 w 134"/>
                <a:gd name="T77" fmla="*/ 8 h 101"/>
                <a:gd name="T78" fmla="*/ 126 w 134"/>
                <a:gd name="T79" fmla="*/ 26 h 101"/>
                <a:gd name="T80" fmla="*/ 51 w 134"/>
                <a:gd name="T81" fmla="*/ 26 h 101"/>
                <a:gd name="T82" fmla="*/ 51 w 134"/>
                <a:gd name="T83" fmla="*/ 77 h 101"/>
                <a:gd name="T84" fmla="*/ 84 w 134"/>
                <a:gd name="T85" fmla="*/ 51 h 101"/>
                <a:gd name="T86" fmla="*/ 51 w 134"/>
                <a:gd name="T87" fmla="*/ 2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4" h="101">
                  <a:moveTo>
                    <a:pt x="0" y="0"/>
                  </a:moveTo>
                  <a:lnTo>
                    <a:pt x="0" y="101"/>
                  </a:lnTo>
                  <a:lnTo>
                    <a:pt x="134" y="101"/>
                  </a:lnTo>
                  <a:lnTo>
                    <a:pt x="134" y="0"/>
                  </a:lnTo>
                  <a:lnTo>
                    <a:pt x="0" y="0"/>
                  </a:lnTo>
                  <a:close/>
                  <a:moveTo>
                    <a:pt x="25" y="93"/>
                  </a:moveTo>
                  <a:lnTo>
                    <a:pt x="8" y="93"/>
                  </a:lnTo>
                  <a:lnTo>
                    <a:pt x="8" y="77"/>
                  </a:lnTo>
                  <a:lnTo>
                    <a:pt x="25" y="77"/>
                  </a:lnTo>
                  <a:lnTo>
                    <a:pt x="25" y="93"/>
                  </a:lnTo>
                  <a:close/>
                  <a:moveTo>
                    <a:pt x="25" y="59"/>
                  </a:moveTo>
                  <a:lnTo>
                    <a:pt x="8" y="59"/>
                  </a:lnTo>
                  <a:lnTo>
                    <a:pt x="8" y="43"/>
                  </a:lnTo>
                  <a:lnTo>
                    <a:pt x="25" y="43"/>
                  </a:lnTo>
                  <a:lnTo>
                    <a:pt x="25" y="59"/>
                  </a:lnTo>
                  <a:close/>
                  <a:moveTo>
                    <a:pt x="25" y="26"/>
                  </a:moveTo>
                  <a:lnTo>
                    <a:pt x="8" y="26"/>
                  </a:lnTo>
                  <a:lnTo>
                    <a:pt x="8" y="8"/>
                  </a:lnTo>
                  <a:lnTo>
                    <a:pt x="25" y="8"/>
                  </a:lnTo>
                  <a:lnTo>
                    <a:pt x="25" y="26"/>
                  </a:lnTo>
                  <a:close/>
                  <a:moveTo>
                    <a:pt x="102" y="93"/>
                  </a:moveTo>
                  <a:lnTo>
                    <a:pt x="35" y="93"/>
                  </a:lnTo>
                  <a:lnTo>
                    <a:pt x="35" y="8"/>
                  </a:lnTo>
                  <a:lnTo>
                    <a:pt x="102" y="8"/>
                  </a:lnTo>
                  <a:lnTo>
                    <a:pt x="102" y="93"/>
                  </a:lnTo>
                  <a:close/>
                  <a:moveTo>
                    <a:pt x="126" y="93"/>
                  </a:moveTo>
                  <a:lnTo>
                    <a:pt x="110" y="93"/>
                  </a:lnTo>
                  <a:lnTo>
                    <a:pt x="110" y="77"/>
                  </a:lnTo>
                  <a:lnTo>
                    <a:pt x="126" y="77"/>
                  </a:lnTo>
                  <a:lnTo>
                    <a:pt x="126" y="93"/>
                  </a:lnTo>
                  <a:close/>
                  <a:moveTo>
                    <a:pt x="126" y="59"/>
                  </a:moveTo>
                  <a:lnTo>
                    <a:pt x="110" y="59"/>
                  </a:lnTo>
                  <a:lnTo>
                    <a:pt x="110" y="43"/>
                  </a:lnTo>
                  <a:lnTo>
                    <a:pt x="126" y="43"/>
                  </a:lnTo>
                  <a:lnTo>
                    <a:pt x="126" y="59"/>
                  </a:lnTo>
                  <a:close/>
                  <a:moveTo>
                    <a:pt x="126" y="26"/>
                  </a:moveTo>
                  <a:lnTo>
                    <a:pt x="110" y="26"/>
                  </a:lnTo>
                  <a:lnTo>
                    <a:pt x="110" y="8"/>
                  </a:lnTo>
                  <a:lnTo>
                    <a:pt x="126" y="8"/>
                  </a:lnTo>
                  <a:lnTo>
                    <a:pt x="126" y="26"/>
                  </a:lnTo>
                  <a:close/>
                  <a:moveTo>
                    <a:pt x="51" y="26"/>
                  </a:moveTo>
                  <a:lnTo>
                    <a:pt x="51" y="77"/>
                  </a:lnTo>
                  <a:lnTo>
                    <a:pt x="84" y="51"/>
                  </a:lnTo>
                  <a:lnTo>
                    <a:pt x="51" y="26"/>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85" name="Freeform 40">
              <a:extLst>
                <a:ext uri="{FF2B5EF4-FFF2-40B4-BE49-F238E27FC236}">
                  <a16:creationId xmlns:a16="http://schemas.microsoft.com/office/drawing/2014/main" id="{83D90D32-A968-4BBE-8351-B70F990AFE90}"/>
                </a:ext>
              </a:extLst>
            </p:cNvPr>
            <p:cNvSpPr>
              <a:spLocks noEditPoints="1"/>
            </p:cNvSpPr>
            <p:nvPr/>
          </p:nvSpPr>
          <p:spPr bwMode="auto">
            <a:xfrm>
              <a:off x="10699794" y="2987592"/>
              <a:ext cx="117444" cy="110103"/>
            </a:xfrm>
            <a:custGeom>
              <a:avLst/>
              <a:gdLst>
                <a:gd name="T0" fmla="*/ 80 w 80"/>
                <a:gd name="T1" fmla="*/ 29 h 75"/>
                <a:gd name="T2" fmla="*/ 52 w 80"/>
                <a:gd name="T3" fmla="*/ 24 h 75"/>
                <a:gd name="T4" fmla="*/ 41 w 80"/>
                <a:gd name="T5" fmla="*/ 0 h 75"/>
                <a:gd name="T6" fmla="*/ 28 w 80"/>
                <a:gd name="T7" fmla="*/ 24 h 75"/>
                <a:gd name="T8" fmla="*/ 0 w 80"/>
                <a:gd name="T9" fmla="*/ 29 h 75"/>
                <a:gd name="T10" fmla="*/ 19 w 80"/>
                <a:gd name="T11" fmla="*/ 49 h 75"/>
                <a:gd name="T12" fmla="*/ 15 w 80"/>
                <a:gd name="T13" fmla="*/ 75 h 75"/>
                <a:gd name="T14" fmla="*/ 41 w 80"/>
                <a:gd name="T15" fmla="*/ 62 h 75"/>
                <a:gd name="T16" fmla="*/ 65 w 80"/>
                <a:gd name="T17" fmla="*/ 75 h 75"/>
                <a:gd name="T18" fmla="*/ 60 w 80"/>
                <a:gd name="T19" fmla="*/ 49 h 75"/>
                <a:gd name="T20" fmla="*/ 80 w 80"/>
                <a:gd name="T21" fmla="*/ 29 h 75"/>
                <a:gd name="T22" fmla="*/ 41 w 80"/>
                <a:gd name="T23" fmla="*/ 57 h 75"/>
                <a:gd name="T24" fmla="*/ 23 w 80"/>
                <a:gd name="T25" fmla="*/ 65 h 75"/>
                <a:gd name="T26" fmla="*/ 26 w 80"/>
                <a:gd name="T27" fmla="*/ 45 h 75"/>
                <a:gd name="T28" fmla="*/ 11 w 80"/>
                <a:gd name="T29" fmla="*/ 32 h 75"/>
                <a:gd name="T30" fmla="*/ 31 w 80"/>
                <a:gd name="T31" fmla="*/ 29 h 75"/>
                <a:gd name="T32" fmla="*/ 41 w 80"/>
                <a:gd name="T33" fmla="*/ 11 h 75"/>
                <a:gd name="T34" fmla="*/ 49 w 80"/>
                <a:gd name="T35" fmla="*/ 29 h 75"/>
                <a:gd name="T36" fmla="*/ 68 w 80"/>
                <a:gd name="T37" fmla="*/ 32 h 75"/>
                <a:gd name="T38" fmla="*/ 54 w 80"/>
                <a:gd name="T39" fmla="*/ 45 h 75"/>
                <a:gd name="T40" fmla="*/ 57 w 80"/>
                <a:gd name="T41" fmla="*/ 65 h 75"/>
                <a:gd name="T42" fmla="*/ 41 w 80"/>
                <a:gd name="T43" fmla="*/ 5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75">
                  <a:moveTo>
                    <a:pt x="80" y="29"/>
                  </a:moveTo>
                  <a:lnTo>
                    <a:pt x="52" y="24"/>
                  </a:lnTo>
                  <a:lnTo>
                    <a:pt x="41" y="0"/>
                  </a:lnTo>
                  <a:lnTo>
                    <a:pt x="28" y="24"/>
                  </a:lnTo>
                  <a:lnTo>
                    <a:pt x="0" y="29"/>
                  </a:lnTo>
                  <a:lnTo>
                    <a:pt x="19" y="49"/>
                  </a:lnTo>
                  <a:lnTo>
                    <a:pt x="15" y="75"/>
                  </a:lnTo>
                  <a:lnTo>
                    <a:pt x="41" y="62"/>
                  </a:lnTo>
                  <a:lnTo>
                    <a:pt x="65" y="75"/>
                  </a:lnTo>
                  <a:lnTo>
                    <a:pt x="60" y="49"/>
                  </a:lnTo>
                  <a:lnTo>
                    <a:pt x="80" y="29"/>
                  </a:lnTo>
                  <a:close/>
                  <a:moveTo>
                    <a:pt x="41" y="57"/>
                  </a:moveTo>
                  <a:lnTo>
                    <a:pt x="23" y="65"/>
                  </a:lnTo>
                  <a:lnTo>
                    <a:pt x="26" y="45"/>
                  </a:lnTo>
                  <a:lnTo>
                    <a:pt x="11" y="32"/>
                  </a:lnTo>
                  <a:lnTo>
                    <a:pt x="31" y="29"/>
                  </a:lnTo>
                  <a:lnTo>
                    <a:pt x="41" y="11"/>
                  </a:lnTo>
                  <a:lnTo>
                    <a:pt x="49" y="29"/>
                  </a:lnTo>
                  <a:lnTo>
                    <a:pt x="68" y="32"/>
                  </a:lnTo>
                  <a:lnTo>
                    <a:pt x="54" y="45"/>
                  </a:lnTo>
                  <a:lnTo>
                    <a:pt x="57" y="65"/>
                  </a:lnTo>
                  <a:lnTo>
                    <a:pt x="41" y="57"/>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86" name="Freeform 41">
              <a:extLst>
                <a:ext uri="{FF2B5EF4-FFF2-40B4-BE49-F238E27FC236}">
                  <a16:creationId xmlns:a16="http://schemas.microsoft.com/office/drawing/2014/main" id="{811E89CC-C32D-4640-8D8B-76321EB33C04}"/>
                </a:ext>
              </a:extLst>
            </p:cNvPr>
            <p:cNvSpPr>
              <a:spLocks noEditPoints="1"/>
            </p:cNvSpPr>
            <p:nvPr/>
          </p:nvSpPr>
          <p:spPr bwMode="auto">
            <a:xfrm>
              <a:off x="10313697" y="1861598"/>
              <a:ext cx="143869" cy="155614"/>
            </a:xfrm>
            <a:custGeom>
              <a:avLst/>
              <a:gdLst>
                <a:gd name="T0" fmla="*/ 48 w 60"/>
                <a:gd name="T1" fmla="*/ 11 h 65"/>
                <a:gd name="T2" fmla="*/ 60 w 60"/>
                <a:gd name="T3" fmla="*/ 6 h 65"/>
                <a:gd name="T4" fmla="*/ 60 w 60"/>
                <a:gd name="T5" fmla="*/ 44 h 65"/>
                <a:gd name="T6" fmla="*/ 48 w 60"/>
                <a:gd name="T7" fmla="*/ 48 h 65"/>
                <a:gd name="T8" fmla="*/ 36 w 60"/>
                <a:gd name="T9" fmla="*/ 45 h 65"/>
                <a:gd name="T10" fmla="*/ 24 w 60"/>
                <a:gd name="T11" fmla="*/ 41 h 65"/>
                <a:gd name="T12" fmla="*/ 12 w 60"/>
                <a:gd name="T13" fmla="*/ 46 h 65"/>
                <a:gd name="T14" fmla="*/ 12 w 60"/>
                <a:gd name="T15" fmla="*/ 8 h 65"/>
                <a:gd name="T16" fmla="*/ 24 w 60"/>
                <a:gd name="T17" fmla="*/ 4 h 65"/>
                <a:gd name="T18" fmla="*/ 36 w 60"/>
                <a:gd name="T19" fmla="*/ 7 h 65"/>
                <a:gd name="T20" fmla="*/ 48 w 60"/>
                <a:gd name="T21" fmla="*/ 11 h 65"/>
                <a:gd name="T22" fmla="*/ 4 w 60"/>
                <a:gd name="T23" fmla="*/ 0 h 65"/>
                <a:gd name="T24" fmla="*/ 8 w 60"/>
                <a:gd name="T25" fmla="*/ 4 h 65"/>
                <a:gd name="T26" fmla="*/ 8 w 60"/>
                <a:gd name="T27" fmla="*/ 65 h 65"/>
                <a:gd name="T28" fmla="*/ 0 w 60"/>
                <a:gd name="T29" fmla="*/ 65 h 65"/>
                <a:gd name="T30" fmla="*/ 0 w 60"/>
                <a:gd name="T31" fmla="*/ 4 h 65"/>
                <a:gd name="T32" fmla="*/ 4 w 60"/>
                <a:gd name="T3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65">
                  <a:moveTo>
                    <a:pt x="48" y="11"/>
                  </a:moveTo>
                  <a:cubicBezTo>
                    <a:pt x="53" y="11"/>
                    <a:pt x="58" y="8"/>
                    <a:pt x="60" y="6"/>
                  </a:cubicBezTo>
                  <a:cubicBezTo>
                    <a:pt x="60" y="44"/>
                    <a:pt x="60" y="44"/>
                    <a:pt x="60" y="44"/>
                  </a:cubicBezTo>
                  <a:cubicBezTo>
                    <a:pt x="58" y="46"/>
                    <a:pt x="53" y="48"/>
                    <a:pt x="48" y="48"/>
                  </a:cubicBezTo>
                  <a:cubicBezTo>
                    <a:pt x="43" y="48"/>
                    <a:pt x="39" y="47"/>
                    <a:pt x="36" y="45"/>
                  </a:cubicBezTo>
                  <a:cubicBezTo>
                    <a:pt x="33" y="43"/>
                    <a:pt x="29" y="41"/>
                    <a:pt x="24" y="41"/>
                  </a:cubicBezTo>
                  <a:cubicBezTo>
                    <a:pt x="19" y="41"/>
                    <a:pt x="15" y="44"/>
                    <a:pt x="12" y="46"/>
                  </a:cubicBezTo>
                  <a:cubicBezTo>
                    <a:pt x="12" y="8"/>
                    <a:pt x="12" y="8"/>
                    <a:pt x="12" y="8"/>
                  </a:cubicBezTo>
                  <a:cubicBezTo>
                    <a:pt x="15" y="6"/>
                    <a:pt x="19" y="4"/>
                    <a:pt x="24" y="4"/>
                  </a:cubicBezTo>
                  <a:cubicBezTo>
                    <a:pt x="29" y="4"/>
                    <a:pt x="33" y="5"/>
                    <a:pt x="36" y="7"/>
                  </a:cubicBezTo>
                  <a:cubicBezTo>
                    <a:pt x="39" y="9"/>
                    <a:pt x="43" y="11"/>
                    <a:pt x="48" y="11"/>
                  </a:cubicBezTo>
                  <a:close/>
                  <a:moveTo>
                    <a:pt x="4" y="0"/>
                  </a:moveTo>
                  <a:cubicBezTo>
                    <a:pt x="6" y="0"/>
                    <a:pt x="8" y="1"/>
                    <a:pt x="8" y="4"/>
                  </a:cubicBezTo>
                  <a:cubicBezTo>
                    <a:pt x="8" y="65"/>
                    <a:pt x="8" y="65"/>
                    <a:pt x="8" y="65"/>
                  </a:cubicBezTo>
                  <a:cubicBezTo>
                    <a:pt x="0" y="65"/>
                    <a:pt x="0" y="65"/>
                    <a:pt x="0" y="65"/>
                  </a:cubicBezTo>
                  <a:cubicBezTo>
                    <a:pt x="0" y="4"/>
                    <a:pt x="0" y="4"/>
                    <a:pt x="0" y="4"/>
                  </a:cubicBezTo>
                  <a:cubicBezTo>
                    <a:pt x="0" y="1"/>
                    <a:pt x="1" y="0"/>
                    <a:pt x="4" y="0"/>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87" name="Freeform 42">
              <a:extLst>
                <a:ext uri="{FF2B5EF4-FFF2-40B4-BE49-F238E27FC236}">
                  <a16:creationId xmlns:a16="http://schemas.microsoft.com/office/drawing/2014/main" id="{1B99AABF-DEC4-4041-9BEF-069F6DDE9309}"/>
                </a:ext>
              </a:extLst>
            </p:cNvPr>
            <p:cNvSpPr>
              <a:spLocks noEditPoints="1"/>
            </p:cNvSpPr>
            <p:nvPr/>
          </p:nvSpPr>
          <p:spPr bwMode="auto">
            <a:xfrm>
              <a:off x="10131659" y="1785259"/>
              <a:ext cx="152677" cy="155614"/>
            </a:xfrm>
            <a:custGeom>
              <a:avLst/>
              <a:gdLst>
                <a:gd name="T0" fmla="*/ 54 w 64"/>
                <a:gd name="T1" fmla="*/ 0 h 65"/>
                <a:gd name="T2" fmla="*/ 44 w 64"/>
                <a:gd name="T3" fmla="*/ 11 h 65"/>
                <a:gd name="T4" fmla="*/ 44 w 64"/>
                <a:gd name="T5" fmla="*/ 41 h 65"/>
                <a:gd name="T6" fmla="*/ 52 w 64"/>
                <a:gd name="T7" fmla="*/ 41 h 65"/>
                <a:gd name="T8" fmla="*/ 52 w 64"/>
                <a:gd name="T9" fmla="*/ 65 h 65"/>
                <a:gd name="T10" fmla="*/ 64 w 64"/>
                <a:gd name="T11" fmla="*/ 65 h 65"/>
                <a:gd name="T12" fmla="*/ 64 w 64"/>
                <a:gd name="T13" fmla="*/ 11 h 65"/>
                <a:gd name="T14" fmla="*/ 54 w 64"/>
                <a:gd name="T15" fmla="*/ 0 h 65"/>
                <a:gd name="T16" fmla="*/ 26 w 64"/>
                <a:gd name="T17" fmla="*/ 0 h 65"/>
                <a:gd name="T18" fmla="*/ 24 w 64"/>
                <a:gd name="T19" fmla="*/ 2 h 65"/>
                <a:gd name="T20" fmla="*/ 24 w 64"/>
                <a:gd name="T21" fmla="*/ 17 h 65"/>
                <a:gd name="T22" fmla="*/ 22 w 64"/>
                <a:gd name="T23" fmla="*/ 18 h 65"/>
                <a:gd name="T24" fmla="*/ 20 w 64"/>
                <a:gd name="T25" fmla="*/ 17 h 65"/>
                <a:gd name="T26" fmla="*/ 20 w 64"/>
                <a:gd name="T27" fmla="*/ 2 h 65"/>
                <a:gd name="T28" fmla="*/ 18 w 64"/>
                <a:gd name="T29" fmla="*/ 0 h 65"/>
                <a:gd name="T30" fmla="*/ 16 w 64"/>
                <a:gd name="T31" fmla="*/ 2 h 65"/>
                <a:gd name="T32" fmla="*/ 16 w 64"/>
                <a:gd name="T33" fmla="*/ 17 h 65"/>
                <a:gd name="T34" fmla="*/ 14 w 64"/>
                <a:gd name="T35" fmla="*/ 18 h 65"/>
                <a:gd name="T36" fmla="*/ 12 w 64"/>
                <a:gd name="T37" fmla="*/ 17 h 65"/>
                <a:gd name="T38" fmla="*/ 12 w 64"/>
                <a:gd name="T39" fmla="*/ 2 h 65"/>
                <a:gd name="T40" fmla="*/ 10 w 64"/>
                <a:gd name="T41" fmla="*/ 0 h 65"/>
                <a:gd name="T42" fmla="*/ 8 w 64"/>
                <a:gd name="T43" fmla="*/ 2 h 65"/>
                <a:gd name="T44" fmla="*/ 8 w 64"/>
                <a:gd name="T45" fmla="*/ 17 h 65"/>
                <a:gd name="T46" fmla="*/ 6 w 64"/>
                <a:gd name="T47" fmla="*/ 18 h 65"/>
                <a:gd name="T48" fmla="*/ 4 w 64"/>
                <a:gd name="T49" fmla="*/ 17 h 65"/>
                <a:gd name="T50" fmla="*/ 4 w 64"/>
                <a:gd name="T51" fmla="*/ 2 h 65"/>
                <a:gd name="T52" fmla="*/ 2 w 64"/>
                <a:gd name="T53" fmla="*/ 0 h 65"/>
                <a:gd name="T54" fmla="*/ 0 w 64"/>
                <a:gd name="T55" fmla="*/ 2 h 65"/>
                <a:gd name="T56" fmla="*/ 0 w 64"/>
                <a:gd name="T57" fmla="*/ 17 h 65"/>
                <a:gd name="T58" fmla="*/ 0 w 64"/>
                <a:gd name="T59" fmla="*/ 21 h 65"/>
                <a:gd name="T60" fmla="*/ 3 w 64"/>
                <a:gd name="T61" fmla="*/ 25 h 65"/>
                <a:gd name="T62" fmla="*/ 8 w 64"/>
                <a:gd name="T63" fmla="*/ 33 h 65"/>
                <a:gd name="T64" fmla="*/ 8 w 64"/>
                <a:gd name="T65" fmla="*/ 65 h 65"/>
                <a:gd name="T66" fmla="*/ 20 w 64"/>
                <a:gd name="T67" fmla="*/ 65 h 65"/>
                <a:gd name="T68" fmla="*/ 20 w 64"/>
                <a:gd name="T69" fmla="*/ 33 h 65"/>
                <a:gd name="T70" fmla="*/ 25 w 64"/>
                <a:gd name="T71" fmla="*/ 25 h 65"/>
                <a:gd name="T72" fmla="*/ 28 w 64"/>
                <a:gd name="T73" fmla="*/ 21 h 65"/>
                <a:gd name="T74" fmla="*/ 28 w 64"/>
                <a:gd name="T75" fmla="*/ 17 h 65"/>
                <a:gd name="T76" fmla="*/ 28 w 64"/>
                <a:gd name="T77" fmla="*/ 2 h 65"/>
                <a:gd name="T78" fmla="*/ 26 w 64"/>
                <a:gd name="T7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65">
                  <a:moveTo>
                    <a:pt x="54" y="0"/>
                  </a:moveTo>
                  <a:cubicBezTo>
                    <a:pt x="49" y="0"/>
                    <a:pt x="44" y="5"/>
                    <a:pt x="44" y="11"/>
                  </a:cubicBezTo>
                  <a:cubicBezTo>
                    <a:pt x="44" y="41"/>
                    <a:pt x="44" y="41"/>
                    <a:pt x="44" y="41"/>
                  </a:cubicBezTo>
                  <a:cubicBezTo>
                    <a:pt x="52" y="41"/>
                    <a:pt x="52" y="41"/>
                    <a:pt x="52" y="41"/>
                  </a:cubicBezTo>
                  <a:cubicBezTo>
                    <a:pt x="52" y="65"/>
                    <a:pt x="52" y="65"/>
                    <a:pt x="52" y="65"/>
                  </a:cubicBezTo>
                  <a:cubicBezTo>
                    <a:pt x="64" y="65"/>
                    <a:pt x="64" y="65"/>
                    <a:pt x="64" y="65"/>
                  </a:cubicBezTo>
                  <a:cubicBezTo>
                    <a:pt x="64" y="11"/>
                    <a:pt x="64" y="11"/>
                    <a:pt x="64" y="11"/>
                  </a:cubicBezTo>
                  <a:cubicBezTo>
                    <a:pt x="64" y="5"/>
                    <a:pt x="60" y="0"/>
                    <a:pt x="54" y="0"/>
                  </a:cubicBezTo>
                  <a:close/>
                  <a:moveTo>
                    <a:pt x="26" y="0"/>
                  </a:moveTo>
                  <a:cubicBezTo>
                    <a:pt x="25" y="0"/>
                    <a:pt x="24" y="1"/>
                    <a:pt x="24" y="2"/>
                  </a:cubicBezTo>
                  <a:cubicBezTo>
                    <a:pt x="24" y="17"/>
                    <a:pt x="24" y="17"/>
                    <a:pt x="24" y="17"/>
                  </a:cubicBezTo>
                  <a:cubicBezTo>
                    <a:pt x="24" y="17"/>
                    <a:pt x="23" y="18"/>
                    <a:pt x="22" y="18"/>
                  </a:cubicBezTo>
                  <a:cubicBezTo>
                    <a:pt x="21" y="18"/>
                    <a:pt x="20" y="17"/>
                    <a:pt x="20" y="17"/>
                  </a:cubicBezTo>
                  <a:cubicBezTo>
                    <a:pt x="20" y="2"/>
                    <a:pt x="20" y="2"/>
                    <a:pt x="20" y="2"/>
                  </a:cubicBezTo>
                  <a:cubicBezTo>
                    <a:pt x="20" y="1"/>
                    <a:pt x="19" y="0"/>
                    <a:pt x="18" y="0"/>
                  </a:cubicBezTo>
                  <a:cubicBezTo>
                    <a:pt x="17" y="0"/>
                    <a:pt x="16" y="1"/>
                    <a:pt x="16" y="2"/>
                  </a:cubicBezTo>
                  <a:cubicBezTo>
                    <a:pt x="16" y="17"/>
                    <a:pt x="16" y="17"/>
                    <a:pt x="16" y="17"/>
                  </a:cubicBezTo>
                  <a:cubicBezTo>
                    <a:pt x="16" y="17"/>
                    <a:pt x="15" y="18"/>
                    <a:pt x="14" y="18"/>
                  </a:cubicBezTo>
                  <a:cubicBezTo>
                    <a:pt x="13" y="18"/>
                    <a:pt x="12" y="17"/>
                    <a:pt x="12" y="17"/>
                  </a:cubicBezTo>
                  <a:cubicBezTo>
                    <a:pt x="12" y="2"/>
                    <a:pt x="12" y="2"/>
                    <a:pt x="12" y="2"/>
                  </a:cubicBezTo>
                  <a:cubicBezTo>
                    <a:pt x="12" y="1"/>
                    <a:pt x="11" y="0"/>
                    <a:pt x="10" y="0"/>
                  </a:cubicBezTo>
                  <a:cubicBezTo>
                    <a:pt x="9" y="0"/>
                    <a:pt x="8" y="1"/>
                    <a:pt x="8" y="2"/>
                  </a:cubicBezTo>
                  <a:cubicBezTo>
                    <a:pt x="8" y="17"/>
                    <a:pt x="8" y="17"/>
                    <a:pt x="8" y="17"/>
                  </a:cubicBezTo>
                  <a:cubicBezTo>
                    <a:pt x="8" y="17"/>
                    <a:pt x="7" y="18"/>
                    <a:pt x="6" y="18"/>
                  </a:cubicBezTo>
                  <a:cubicBezTo>
                    <a:pt x="5" y="18"/>
                    <a:pt x="4" y="17"/>
                    <a:pt x="4" y="17"/>
                  </a:cubicBezTo>
                  <a:cubicBezTo>
                    <a:pt x="4" y="2"/>
                    <a:pt x="4" y="2"/>
                    <a:pt x="4" y="2"/>
                  </a:cubicBezTo>
                  <a:cubicBezTo>
                    <a:pt x="4" y="1"/>
                    <a:pt x="3" y="0"/>
                    <a:pt x="2" y="0"/>
                  </a:cubicBezTo>
                  <a:cubicBezTo>
                    <a:pt x="0" y="0"/>
                    <a:pt x="0" y="1"/>
                    <a:pt x="0" y="2"/>
                  </a:cubicBezTo>
                  <a:cubicBezTo>
                    <a:pt x="0" y="17"/>
                    <a:pt x="0" y="17"/>
                    <a:pt x="0" y="17"/>
                  </a:cubicBezTo>
                  <a:cubicBezTo>
                    <a:pt x="0" y="21"/>
                    <a:pt x="0" y="21"/>
                    <a:pt x="0" y="21"/>
                  </a:cubicBezTo>
                  <a:cubicBezTo>
                    <a:pt x="0" y="22"/>
                    <a:pt x="1" y="23"/>
                    <a:pt x="3" y="25"/>
                  </a:cubicBezTo>
                  <a:cubicBezTo>
                    <a:pt x="5" y="26"/>
                    <a:pt x="8" y="28"/>
                    <a:pt x="8" y="33"/>
                  </a:cubicBezTo>
                  <a:cubicBezTo>
                    <a:pt x="8" y="65"/>
                    <a:pt x="8" y="65"/>
                    <a:pt x="8" y="65"/>
                  </a:cubicBezTo>
                  <a:cubicBezTo>
                    <a:pt x="20" y="65"/>
                    <a:pt x="20" y="65"/>
                    <a:pt x="20" y="65"/>
                  </a:cubicBezTo>
                  <a:cubicBezTo>
                    <a:pt x="20" y="33"/>
                    <a:pt x="20" y="33"/>
                    <a:pt x="20" y="33"/>
                  </a:cubicBezTo>
                  <a:cubicBezTo>
                    <a:pt x="20" y="28"/>
                    <a:pt x="22" y="26"/>
                    <a:pt x="25" y="25"/>
                  </a:cubicBezTo>
                  <a:cubicBezTo>
                    <a:pt x="26" y="23"/>
                    <a:pt x="28" y="22"/>
                    <a:pt x="28" y="21"/>
                  </a:cubicBezTo>
                  <a:cubicBezTo>
                    <a:pt x="28" y="17"/>
                    <a:pt x="28" y="17"/>
                    <a:pt x="28" y="17"/>
                  </a:cubicBezTo>
                  <a:cubicBezTo>
                    <a:pt x="28" y="2"/>
                    <a:pt x="28" y="2"/>
                    <a:pt x="28" y="2"/>
                  </a:cubicBezTo>
                  <a:cubicBezTo>
                    <a:pt x="28" y="1"/>
                    <a:pt x="27" y="0"/>
                    <a:pt x="26" y="0"/>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88" name="Freeform 43">
              <a:extLst>
                <a:ext uri="{FF2B5EF4-FFF2-40B4-BE49-F238E27FC236}">
                  <a16:creationId xmlns:a16="http://schemas.microsoft.com/office/drawing/2014/main" id="{7FBBF4C7-5813-4B35-8D48-7A34CB86CBCC}"/>
                </a:ext>
              </a:extLst>
            </p:cNvPr>
            <p:cNvSpPr>
              <a:spLocks noEditPoints="1"/>
            </p:cNvSpPr>
            <p:nvPr/>
          </p:nvSpPr>
          <p:spPr bwMode="auto">
            <a:xfrm>
              <a:off x="10432610" y="3212205"/>
              <a:ext cx="177634" cy="199655"/>
            </a:xfrm>
            <a:custGeom>
              <a:avLst/>
              <a:gdLst>
                <a:gd name="T0" fmla="*/ 58 w 74"/>
                <a:gd name="T1" fmla="*/ 25 h 83"/>
                <a:gd name="T2" fmla="*/ 63 w 74"/>
                <a:gd name="T3" fmla="*/ 22 h 83"/>
                <a:gd name="T4" fmla="*/ 68 w 74"/>
                <a:gd name="T5" fmla="*/ 12 h 83"/>
                <a:gd name="T6" fmla="*/ 65 w 74"/>
                <a:gd name="T7" fmla="*/ 3 h 83"/>
                <a:gd name="T8" fmla="*/ 58 w 74"/>
                <a:gd name="T9" fmla="*/ 0 h 83"/>
                <a:gd name="T10" fmla="*/ 46 w 74"/>
                <a:gd name="T11" fmla="*/ 6 h 83"/>
                <a:gd name="T12" fmla="*/ 36 w 74"/>
                <a:gd name="T13" fmla="*/ 24 h 83"/>
                <a:gd name="T14" fmla="*/ 27 w 74"/>
                <a:gd name="T15" fmla="*/ 6 h 83"/>
                <a:gd name="T16" fmla="*/ 18 w 74"/>
                <a:gd name="T17" fmla="*/ 2 h 83"/>
                <a:gd name="T18" fmla="*/ 11 w 74"/>
                <a:gd name="T19" fmla="*/ 5 h 83"/>
                <a:gd name="T20" fmla="*/ 12 w 74"/>
                <a:gd name="T21" fmla="*/ 21 h 83"/>
                <a:gd name="T22" fmla="*/ 18 w 74"/>
                <a:gd name="T23" fmla="*/ 25 h 83"/>
                <a:gd name="T24" fmla="*/ 0 w 74"/>
                <a:gd name="T25" fmla="*/ 25 h 83"/>
                <a:gd name="T26" fmla="*/ 0 w 74"/>
                <a:gd name="T27" fmla="*/ 47 h 83"/>
                <a:gd name="T28" fmla="*/ 6 w 74"/>
                <a:gd name="T29" fmla="*/ 47 h 83"/>
                <a:gd name="T30" fmla="*/ 6 w 74"/>
                <a:gd name="T31" fmla="*/ 83 h 83"/>
                <a:gd name="T32" fmla="*/ 69 w 74"/>
                <a:gd name="T33" fmla="*/ 83 h 83"/>
                <a:gd name="T34" fmla="*/ 69 w 74"/>
                <a:gd name="T35" fmla="*/ 47 h 83"/>
                <a:gd name="T36" fmla="*/ 74 w 74"/>
                <a:gd name="T37" fmla="*/ 47 h 83"/>
                <a:gd name="T38" fmla="*/ 74 w 74"/>
                <a:gd name="T39" fmla="*/ 25 h 83"/>
                <a:gd name="T40" fmla="*/ 58 w 74"/>
                <a:gd name="T41" fmla="*/ 25 h 83"/>
                <a:gd name="T42" fmla="*/ 50 w 74"/>
                <a:gd name="T43" fmla="*/ 10 h 83"/>
                <a:gd name="T44" fmla="*/ 58 w 74"/>
                <a:gd name="T45" fmla="*/ 6 h 83"/>
                <a:gd name="T46" fmla="*/ 61 w 74"/>
                <a:gd name="T47" fmla="*/ 7 h 83"/>
                <a:gd name="T48" fmla="*/ 59 w 74"/>
                <a:gd name="T49" fmla="*/ 18 h 83"/>
                <a:gd name="T50" fmla="*/ 46 w 74"/>
                <a:gd name="T51" fmla="*/ 25 h 83"/>
                <a:gd name="T52" fmla="*/ 42 w 74"/>
                <a:gd name="T53" fmla="*/ 25 h 83"/>
                <a:gd name="T54" fmla="*/ 50 w 74"/>
                <a:gd name="T55" fmla="*/ 10 h 83"/>
                <a:gd name="T56" fmla="*/ 14 w 74"/>
                <a:gd name="T57" fmla="*/ 12 h 83"/>
                <a:gd name="T58" fmla="*/ 15 w 74"/>
                <a:gd name="T59" fmla="*/ 9 h 83"/>
                <a:gd name="T60" fmla="*/ 18 w 74"/>
                <a:gd name="T61" fmla="*/ 8 h 83"/>
                <a:gd name="T62" fmla="*/ 18 w 74"/>
                <a:gd name="T63" fmla="*/ 8 h 83"/>
                <a:gd name="T64" fmla="*/ 23 w 74"/>
                <a:gd name="T65" fmla="*/ 10 h 83"/>
                <a:gd name="T66" fmla="*/ 30 w 74"/>
                <a:gd name="T67" fmla="*/ 23 h 83"/>
                <a:gd name="T68" fmla="*/ 30 w 74"/>
                <a:gd name="T69" fmla="*/ 24 h 83"/>
                <a:gd name="T70" fmla="*/ 29 w 74"/>
                <a:gd name="T71" fmla="*/ 24 h 83"/>
                <a:gd name="T72" fmla="*/ 17 w 74"/>
                <a:gd name="T73" fmla="*/ 17 h 83"/>
                <a:gd name="T74" fmla="*/ 14 w 74"/>
                <a:gd name="T75" fmla="*/ 12 h 83"/>
                <a:gd name="T76" fmla="*/ 32 w 74"/>
                <a:gd name="T77" fmla="*/ 78 h 83"/>
                <a:gd name="T78" fmla="*/ 11 w 74"/>
                <a:gd name="T79" fmla="*/ 78 h 83"/>
                <a:gd name="T80" fmla="*/ 11 w 74"/>
                <a:gd name="T81" fmla="*/ 44 h 83"/>
                <a:gd name="T82" fmla="*/ 32 w 74"/>
                <a:gd name="T83" fmla="*/ 44 h 83"/>
                <a:gd name="T84" fmla="*/ 32 w 74"/>
                <a:gd name="T85" fmla="*/ 78 h 83"/>
                <a:gd name="T86" fmla="*/ 32 w 74"/>
                <a:gd name="T87" fmla="*/ 41 h 83"/>
                <a:gd name="T88" fmla="*/ 6 w 74"/>
                <a:gd name="T89" fmla="*/ 41 h 83"/>
                <a:gd name="T90" fmla="*/ 6 w 74"/>
                <a:gd name="T91" fmla="*/ 31 h 83"/>
                <a:gd name="T92" fmla="*/ 32 w 74"/>
                <a:gd name="T93" fmla="*/ 31 h 83"/>
                <a:gd name="T94" fmla="*/ 32 w 74"/>
                <a:gd name="T95" fmla="*/ 41 h 83"/>
                <a:gd name="T96" fmla="*/ 63 w 74"/>
                <a:gd name="T97" fmla="*/ 78 h 83"/>
                <a:gd name="T98" fmla="*/ 42 w 74"/>
                <a:gd name="T99" fmla="*/ 78 h 83"/>
                <a:gd name="T100" fmla="*/ 42 w 74"/>
                <a:gd name="T101" fmla="*/ 44 h 83"/>
                <a:gd name="T102" fmla="*/ 63 w 74"/>
                <a:gd name="T103" fmla="*/ 44 h 83"/>
                <a:gd name="T104" fmla="*/ 63 w 74"/>
                <a:gd name="T105" fmla="*/ 78 h 83"/>
                <a:gd name="T106" fmla="*/ 69 w 74"/>
                <a:gd name="T107" fmla="*/ 41 h 83"/>
                <a:gd name="T108" fmla="*/ 42 w 74"/>
                <a:gd name="T109" fmla="*/ 41 h 83"/>
                <a:gd name="T110" fmla="*/ 42 w 74"/>
                <a:gd name="T111" fmla="*/ 31 h 83"/>
                <a:gd name="T112" fmla="*/ 69 w 74"/>
                <a:gd name="T113" fmla="*/ 31 h 83"/>
                <a:gd name="T114" fmla="*/ 69 w 74"/>
                <a:gd name="T11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4" h="83">
                  <a:moveTo>
                    <a:pt x="58" y="25"/>
                  </a:moveTo>
                  <a:cubicBezTo>
                    <a:pt x="60" y="24"/>
                    <a:pt x="61" y="23"/>
                    <a:pt x="63" y="22"/>
                  </a:cubicBezTo>
                  <a:cubicBezTo>
                    <a:pt x="65" y="19"/>
                    <a:pt x="67" y="16"/>
                    <a:pt x="68" y="12"/>
                  </a:cubicBezTo>
                  <a:cubicBezTo>
                    <a:pt x="69" y="9"/>
                    <a:pt x="68" y="5"/>
                    <a:pt x="65" y="3"/>
                  </a:cubicBezTo>
                  <a:cubicBezTo>
                    <a:pt x="63" y="1"/>
                    <a:pt x="61" y="0"/>
                    <a:pt x="58" y="0"/>
                  </a:cubicBezTo>
                  <a:cubicBezTo>
                    <a:pt x="54" y="0"/>
                    <a:pt x="50" y="2"/>
                    <a:pt x="46" y="6"/>
                  </a:cubicBezTo>
                  <a:cubicBezTo>
                    <a:pt x="41" y="11"/>
                    <a:pt x="38" y="19"/>
                    <a:pt x="36" y="24"/>
                  </a:cubicBezTo>
                  <a:cubicBezTo>
                    <a:pt x="35" y="19"/>
                    <a:pt x="32" y="11"/>
                    <a:pt x="27" y="6"/>
                  </a:cubicBezTo>
                  <a:cubicBezTo>
                    <a:pt x="25" y="4"/>
                    <a:pt x="21" y="2"/>
                    <a:pt x="18" y="2"/>
                  </a:cubicBezTo>
                  <a:cubicBezTo>
                    <a:pt x="15" y="2"/>
                    <a:pt x="13" y="3"/>
                    <a:pt x="11" y="5"/>
                  </a:cubicBezTo>
                  <a:cubicBezTo>
                    <a:pt x="7" y="9"/>
                    <a:pt x="8" y="16"/>
                    <a:pt x="12" y="21"/>
                  </a:cubicBezTo>
                  <a:cubicBezTo>
                    <a:pt x="14" y="23"/>
                    <a:pt x="16" y="24"/>
                    <a:pt x="18" y="25"/>
                  </a:cubicBezTo>
                  <a:cubicBezTo>
                    <a:pt x="0" y="25"/>
                    <a:pt x="0" y="25"/>
                    <a:pt x="0" y="25"/>
                  </a:cubicBezTo>
                  <a:cubicBezTo>
                    <a:pt x="0" y="47"/>
                    <a:pt x="0" y="47"/>
                    <a:pt x="0" y="47"/>
                  </a:cubicBezTo>
                  <a:cubicBezTo>
                    <a:pt x="6" y="47"/>
                    <a:pt x="6" y="47"/>
                    <a:pt x="6" y="47"/>
                  </a:cubicBezTo>
                  <a:cubicBezTo>
                    <a:pt x="6" y="83"/>
                    <a:pt x="6" y="83"/>
                    <a:pt x="6" y="83"/>
                  </a:cubicBezTo>
                  <a:cubicBezTo>
                    <a:pt x="69" y="83"/>
                    <a:pt x="69" y="83"/>
                    <a:pt x="69" y="83"/>
                  </a:cubicBezTo>
                  <a:cubicBezTo>
                    <a:pt x="69" y="47"/>
                    <a:pt x="69" y="47"/>
                    <a:pt x="69" y="47"/>
                  </a:cubicBezTo>
                  <a:cubicBezTo>
                    <a:pt x="74" y="47"/>
                    <a:pt x="74" y="47"/>
                    <a:pt x="74" y="47"/>
                  </a:cubicBezTo>
                  <a:cubicBezTo>
                    <a:pt x="74" y="25"/>
                    <a:pt x="74" y="25"/>
                    <a:pt x="74" y="25"/>
                  </a:cubicBezTo>
                  <a:lnTo>
                    <a:pt x="58" y="25"/>
                  </a:lnTo>
                  <a:close/>
                  <a:moveTo>
                    <a:pt x="50" y="10"/>
                  </a:moveTo>
                  <a:cubicBezTo>
                    <a:pt x="53" y="7"/>
                    <a:pt x="56" y="6"/>
                    <a:pt x="58" y="6"/>
                  </a:cubicBezTo>
                  <a:cubicBezTo>
                    <a:pt x="59" y="6"/>
                    <a:pt x="60" y="6"/>
                    <a:pt x="61" y="7"/>
                  </a:cubicBezTo>
                  <a:cubicBezTo>
                    <a:pt x="63" y="9"/>
                    <a:pt x="62" y="14"/>
                    <a:pt x="59" y="18"/>
                  </a:cubicBezTo>
                  <a:cubicBezTo>
                    <a:pt x="55" y="21"/>
                    <a:pt x="50" y="24"/>
                    <a:pt x="46" y="25"/>
                  </a:cubicBezTo>
                  <a:cubicBezTo>
                    <a:pt x="42" y="25"/>
                    <a:pt x="42" y="25"/>
                    <a:pt x="42" y="25"/>
                  </a:cubicBezTo>
                  <a:cubicBezTo>
                    <a:pt x="43" y="21"/>
                    <a:pt x="46" y="14"/>
                    <a:pt x="50" y="10"/>
                  </a:cubicBezTo>
                  <a:close/>
                  <a:moveTo>
                    <a:pt x="14" y="12"/>
                  </a:moveTo>
                  <a:cubicBezTo>
                    <a:pt x="14" y="12"/>
                    <a:pt x="14" y="10"/>
                    <a:pt x="15" y="9"/>
                  </a:cubicBezTo>
                  <a:cubicBezTo>
                    <a:pt x="16" y="8"/>
                    <a:pt x="17" y="8"/>
                    <a:pt x="18" y="8"/>
                  </a:cubicBezTo>
                  <a:cubicBezTo>
                    <a:pt x="18" y="8"/>
                    <a:pt x="18" y="8"/>
                    <a:pt x="18" y="8"/>
                  </a:cubicBezTo>
                  <a:cubicBezTo>
                    <a:pt x="20" y="8"/>
                    <a:pt x="22" y="9"/>
                    <a:pt x="23" y="10"/>
                  </a:cubicBezTo>
                  <a:cubicBezTo>
                    <a:pt x="26" y="13"/>
                    <a:pt x="28" y="18"/>
                    <a:pt x="30" y="23"/>
                  </a:cubicBezTo>
                  <a:cubicBezTo>
                    <a:pt x="30" y="23"/>
                    <a:pt x="30" y="24"/>
                    <a:pt x="30" y="24"/>
                  </a:cubicBezTo>
                  <a:cubicBezTo>
                    <a:pt x="30" y="24"/>
                    <a:pt x="29" y="24"/>
                    <a:pt x="29" y="24"/>
                  </a:cubicBezTo>
                  <a:cubicBezTo>
                    <a:pt x="24" y="22"/>
                    <a:pt x="19" y="20"/>
                    <a:pt x="17" y="17"/>
                  </a:cubicBezTo>
                  <a:cubicBezTo>
                    <a:pt x="15" y="16"/>
                    <a:pt x="14" y="14"/>
                    <a:pt x="14" y="12"/>
                  </a:cubicBezTo>
                  <a:close/>
                  <a:moveTo>
                    <a:pt x="32" y="78"/>
                  </a:moveTo>
                  <a:cubicBezTo>
                    <a:pt x="11" y="78"/>
                    <a:pt x="11" y="78"/>
                    <a:pt x="11" y="78"/>
                  </a:cubicBezTo>
                  <a:cubicBezTo>
                    <a:pt x="11" y="44"/>
                    <a:pt x="11" y="44"/>
                    <a:pt x="11" y="44"/>
                  </a:cubicBezTo>
                  <a:cubicBezTo>
                    <a:pt x="32" y="44"/>
                    <a:pt x="32" y="44"/>
                    <a:pt x="32" y="44"/>
                  </a:cubicBezTo>
                  <a:lnTo>
                    <a:pt x="32" y="78"/>
                  </a:lnTo>
                  <a:close/>
                  <a:moveTo>
                    <a:pt x="32" y="41"/>
                  </a:moveTo>
                  <a:cubicBezTo>
                    <a:pt x="6" y="41"/>
                    <a:pt x="6" y="41"/>
                    <a:pt x="6" y="41"/>
                  </a:cubicBezTo>
                  <a:cubicBezTo>
                    <a:pt x="6" y="31"/>
                    <a:pt x="6" y="31"/>
                    <a:pt x="6" y="31"/>
                  </a:cubicBezTo>
                  <a:cubicBezTo>
                    <a:pt x="32" y="31"/>
                    <a:pt x="32" y="31"/>
                    <a:pt x="32" y="31"/>
                  </a:cubicBezTo>
                  <a:lnTo>
                    <a:pt x="32" y="41"/>
                  </a:lnTo>
                  <a:close/>
                  <a:moveTo>
                    <a:pt x="63" y="78"/>
                  </a:moveTo>
                  <a:cubicBezTo>
                    <a:pt x="42" y="78"/>
                    <a:pt x="42" y="78"/>
                    <a:pt x="42" y="78"/>
                  </a:cubicBezTo>
                  <a:cubicBezTo>
                    <a:pt x="42" y="44"/>
                    <a:pt x="42" y="44"/>
                    <a:pt x="42" y="44"/>
                  </a:cubicBezTo>
                  <a:cubicBezTo>
                    <a:pt x="63" y="44"/>
                    <a:pt x="63" y="44"/>
                    <a:pt x="63" y="44"/>
                  </a:cubicBezTo>
                  <a:lnTo>
                    <a:pt x="63" y="78"/>
                  </a:lnTo>
                  <a:close/>
                  <a:moveTo>
                    <a:pt x="69" y="41"/>
                  </a:moveTo>
                  <a:cubicBezTo>
                    <a:pt x="42" y="41"/>
                    <a:pt x="42" y="41"/>
                    <a:pt x="42" y="41"/>
                  </a:cubicBezTo>
                  <a:cubicBezTo>
                    <a:pt x="42" y="31"/>
                    <a:pt x="42" y="31"/>
                    <a:pt x="42" y="31"/>
                  </a:cubicBezTo>
                  <a:cubicBezTo>
                    <a:pt x="69" y="31"/>
                    <a:pt x="69" y="31"/>
                    <a:pt x="69" y="31"/>
                  </a:cubicBezTo>
                  <a:lnTo>
                    <a:pt x="69" y="41"/>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89" name="Freeform 44">
              <a:extLst>
                <a:ext uri="{FF2B5EF4-FFF2-40B4-BE49-F238E27FC236}">
                  <a16:creationId xmlns:a16="http://schemas.microsoft.com/office/drawing/2014/main" id="{DBCA47AF-3568-41D4-A652-6029590D0D4B}"/>
                </a:ext>
              </a:extLst>
            </p:cNvPr>
            <p:cNvSpPr>
              <a:spLocks noEditPoints="1"/>
            </p:cNvSpPr>
            <p:nvPr/>
          </p:nvSpPr>
          <p:spPr bwMode="auto">
            <a:xfrm>
              <a:off x="10379760" y="4112120"/>
              <a:ext cx="184974" cy="151209"/>
            </a:xfrm>
            <a:custGeom>
              <a:avLst/>
              <a:gdLst>
                <a:gd name="T0" fmla="*/ 1 w 77"/>
                <a:gd name="T1" fmla="*/ 42 h 63"/>
                <a:gd name="T2" fmla="*/ 8 w 77"/>
                <a:gd name="T3" fmla="*/ 55 h 63"/>
                <a:gd name="T4" fmla="*/ 21 w 77"/>
                <a:gd name="T5" fmla="*/ 61 h 63"/>
                <a:gd name="T6" fmla="*/ 38 w 77"/>
                <a:gd name="T7" fmla="*/ 63 h 63"/>
                <a:gd name="T8" fmla="*/ 56 w 77"/>
                <a:gd name="T9" fmla="*/ 61 h 63"/>
                <a:gd name="T10" fmla="*/ 69 w 77"/>
                <a:gd name="T11" fmla="*/ 55 h 63"/>
                <a:gd name="T12" fmla="*/ 76 w 77"/>
                <a:gd name="T13" fmla="*/ 42 h 63"/>
                <a:gd name="T14" fmla="*/ 71 w 77"/>
                <a:gd name="T15" fmla="*/ 16 h 63"/>
                <a:gd name="T16" fmla="*/ 72 w 77"/>
                <a:gd name="T17" fmla="*/ 11 h 63"/>
                <a:gd name="T18" fmla="*/ 70 w 77"/>
                <a:gd name="T19" fmla="*/ 0 h 63"/>
                <a:gd name="T20" fmla="*/ 67 w 77"/>
                <a:gd name="T21" fmla="*/ 0 h 63"/>
                <a:gd name="T22" fmla="*/ 60 w 77"/>
                <a:gd name="T23" fmla="*/ 3 h 63"/>
                <a:gd name="T24" fmla="*/ 38 w 77"/>
                <a:gd name="T25" fmla="*/ 5 h 63"/>
                <a:gd name="T26" fmla="*/ 17 w 77"/>
                <a:gd name="T27" fmla="*/ 3 h 63"/>
                <a:gd name="T28" fmla="*/ 9 w 77"/>
                <a:gd name="T29" fmla="*/ 0 h 63"/>
                <a:gd name="T30" fmla="*/ 7 w 77"/>
                <a:gd name="T31" fmla="*/ 0 h 63"/>
                <a:gd name="T32" fmla="*/ 5 w 77"/>
                <a:gd name="T33" fmla="*/ 11 h 63"/>
                <a:gd name="T34" fmla="*/ 6 w 77"/>
                <a:gd name="T35" fmla="*/ 16 h 63"/>
                <a:gd name="T36" fmla="*/ 9 w 77"/>
                <a:gd name="T37" fmla="*/ 42 h 63"/>
                <a:gd name="T38" fmla="*/ 18 w 77"/>
                <a:gd name="T39" fmla="*/ 30 h 63"/>
                <a:gd name="T40" fmla="*/ 27 w 77"/>
                <a:gd name="T41" fmla="*/ 29 h 63"/>
                <a:gd name="T42" fmla="*/ 38 w 77"/>
                <a:gd name="T43" fmla="*/ 30 h 63"/>
                <a:gd name="T44" fmla="*/ 49 w 77"/>
                <a:gd name="T45" fmla="*/ 29 h 63"/>
                <a:gd name="T46" fmla="*/ 59 w 77"/>
                <a:gd name="T47" fmla="*/ 30 h 63"/>
                <a:gd name="T48" fmla="*/ 67 w 77"/>
                <a:gd name="T49" fmla="*/ 42 h 63"/>
                <a:gd name="T50" fmla="*/ 64 w 77"/>
                <a:gd name="T51" fmla="*/ 52 h 63"/>
                <a:gd name="T52" fmla="*/ 56 w 77"/>
                <a:gd name="T53" fmla="*/ 57 h 63"/>
                <a:gd name="T54" fmla="*/ 45 w 77"/>
                <a:gd name="T55" fmla="*/ 58 h 63"/>
                <a:gd name="T56" fmla="*/ 31 w 77"/>
                <a:gd name="T57" fmla="*/ 58 h 63"/>
                <a:gd name="T58" fmla="*/ 20 w 77"/>
                <a:gd name="T59" fmla="*/ 57 h 63"/>
                <a:gd name="T60" fmla="*/ 12 w 77"/>
                <a:gd name="T61" fmla="*/ 52 h 63"/>
                <a:gd name="T62" fmla="*/ 9 w 77"/>
                <a:gd name="T63" fmla="*/ 42 h 63"/>
                <a:gd name="T64" fmla="*/ 53 w 77"/>
                <a:gd name="T65" fmla="*/ 48 h 63"/>
                <a:gd name="T66" fmla="*/ 53 w 77"/>
                <a:gd name="T67" fmla="*/ 34 h 63"/>
                <a:gd name="T68" fmla="*/ 19 w 77"/>
                <a:gd name="T69" fmla="*/ 41 h 63"/>
                <a:gd name="T70" fmla="*/ 29 w 77"/>
                <a:gd name="T71" fmla="*/ 41 h 63"/>
                <a:gd name="T72" fmla="*/ 19 w 77"/>
                <a:gd name="T73" fmla="*/ 4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 h="63">
                  <a:moveTo>
                    <a:pt x="0" y="33"/>
                  </a:moveTo>
                  <a:cubicBezTo>
                    <a:pt x="0" y="36"/>
                    <a:pt x="0" y="39"/>
                    <a:pt x="1" y="42"/>
                  </a:cubicBezTo>
                  <a:cubicBezTo>
                    <a:pt x="1" y="45"/>
                    <a:pt x="2" y="47"/>
                    <a:pt x="3" y="49"/>
                  </a:cubicBezTo>
                  <a:cubicBezTo>
                    <a:pt x="5" y="51"/>
                    <a:pt x="6" y="53"/>
                    <a:pt x="8" y="55"/>
                  </a:cubicBezTo>
                  <a:cubicBezTo>
                    <a:pt x="10" y="56"/>
                    <a:pt x="12" y="58"/>
                    <a:pt x="14" y="59"/>
                  </a:cubicBezTo>
                  <a:cubicBezTo>
                    <a:pt x="16" y="60"/>
                    <a:pt x="18" y="61"/>
                    <a:pt x="21" y="61"/>
                  </a:cubicBezTo>
                  <a:cubicBezTo>
                    <a:pt x="23" y="62"/>
                    <a:pt x="26" y="62"/>
                    <a:pt x="29" y="63"/>
                  </a:cubicBezTo>
                  <a:cubicBezTo>
                    <a:pt x="32" y="63"/>
                    <a:pt x="35" y="63"/>
                    <a:pt x="38" y="63"/>
                  </a:cubicBezTo>
                  <a:cubicBezTo>
                    <a:pt x="42" y="63"/>
                    <a:pt x="45" y="63"/>
                    <a:pt x="47" y="63"/>
                  </a:cubicBezTo>
                  <a:cubicBezTo>
                    <a:pt x="50" y="62"/>
                    <a:pt x="53" y="62"/>
                    <a:pt x="56" y="61"/>
                  </a:cubicBezTo>
                  <a:cubicBezTo>
                    <a:pt x="58" y="61"/>
                    <a:pt x="61" y="60"/>
                    <a:pt x="63" y="59"/>
                  </a:cubicBezTo>
                  <a:cubicBezTo>
                    <a:pt x="65" y="58"/>
                    <a:pt x="67" y="56"/>
                    <a:pt x="69" y="55"/>
                  </a:cubicBezTo>
                  <a:cubicBezTo>
                    <a:pt x="71" y="53"/>
                    <a:pt x="72" y="51"/>
                    <a:pt x="73" y="49"/>
                  </a:cubicBezTo>
                  <a:cubicBezTo>
                    <a:pt x="74" y="47"/>
                    <a:pt x="75" y="45"/>
                    <a:pt x="76" y="42"/>
                  </a:cubicBezTo>
                  <a:cubicBezTo>
                    <a:pt x="77" y="39"/>
                    <a:pt x="77" y="36"/>
                    <a:pt x="77" y="33"/>
                  </a:cubicBezTo>
                  <a:cubicBezTo>
                    <a:pt x="77" y="26"/>
                    <a:pt x="75" y="21"/>
                    <a:pt x="71" y="16"/>
                  </a:cubicBezTo>
                  <a:cubicBezTo>
                    <a:pt x="71" y="16"/>
                    <a:pt x="71" y="15"/>
                    <a:pt x="71" y="14"/>
                  </a:cubicBezTo>
                  <a:cubicBezTo>
                    <a:pt x="71" y="13"/>
                    <a:pt x="72" y="12"/>
                    <a:pt x="72" y="11"/>
                  </a:cubicBezTo>
                  <a:cubicBezTo>
                    <a:pt x="72" y="10"/>
                    <a:pt x="72" y="8"/>
                    <a:pt x="72" y="6"/>
                  </a:cubicBezTo>
                  <a:cubicBezTo>
                    <a:pt x="71" y="4"/>
                    <a:pt x="71" y="2"/>
                    <a:pt x="70" y="0"/>
                  </a:cubicBezTo>
                  <a:cubicBezTo>
                    <a:pt x="69" y="0"/>
                    <a:pt x="69" y="0"/>
                    <a:pt x="69" y="0"/>
                  </a:cubicBezTo>
                  <a:cubicBezTo>
                    <a:pt x="69" y="0"/>
                    <a:pt x="68" y="0"/>
                    <a:pt x="67" y="0"/>
                  </a:cubicBezTo>
                  <a:cubicBezTo>
                    <a:pt x="67" y="0"/>
                    <a:pt x="65" y="1"/>
                    <a:pt x="64" y="1"/>
                  </a:cubicBezTo>
                  <a:cubicBezTo>
                    <a:pt x="63" y="1"/>
                    <a:pt x="61" y="2"/>
                    <a:pt x="60" y="3"/>
                  </a:cubicBezTo>
                  <a:cubicBezTo>
                    <a:pt x="58" y="4"/>
                    <a:pt x="56" y="5"/>
                    <a:pt x="53" y="7"/>
                  </a:cubicBezTo>
                  <a:cubicBezTo>
                    <a:pt x="50" y="6"/>
                    <a:pt x="45" y="5"/>
                    <a:pt x="38" y="5"/>
                  </a:cubicBezTo>
                  <a:cubicBezTo>
                    <a:pt x="32" y="5"/>
                    <a:pt x="27" y="6"/>
                    <a:pt x="23" y="7"/>
                  </a:cubicBezTo>
                  <a:cubicBezTo>
                    <a:pt x="21" y="5"/>
                    <a:pt x="19" y="4"/>
                    <a:pt x="17" y="3"/>
                  </a:cubicBezTo>
                  <a:cubicBezTo>
                    <a:pt x="15" y="2"/>
                    <a:pt x="14" y="1"/>
                    <a:pt x="12" y="1"/>
                  </a:cubicBezTo>
                  <a:cubicBezTo>
                    <a:pt x="11" y="1"/>
                    <a:pt x="10" y="0"/>
                    <a:pt x="9" y="0"/>
                  </a:cubicBezTo>
                  <a:cubicBezTo>
                    <a:pt x="8" y="0"/>
                    <a:pt x="8" y="0"/>
                    <a:pt x="7" y="0"/>
                  </a:cubicBezTo>
                  <a:cubicBezTo>
                    <a:pt x="7" y="0"/>
                    <a:pt x="7" y="0"/>
                    <a:pt x="7" y="0"/>
                  </a:cubicBezTo>
                  <a:cubicBezTo>
                    <a:pt x="6" y="2"/>
                    <a:pt x="5" y="4"/>
                    <a:pt x="5" y="6"/>
                  </a:cubicBezTo>
                  <a:cubicBezTo>
                    <a:pt x="5" y="8"/>
                    <a:pt x="5" y="10"/>
                    <a:pt x="5" y="11"/>
                  </a:cubicBezTo>
                  <a:cubicBezTo>
                    <a:pt x="5" y="12"/>
                    <a:pt x="5" y="13"/>
                    <a:pt x="5" y="14"/>
                  </a:cubicBezTo>
                  <a:cubicBezTo>
                    <a:pt x="6" y="15"/>
                    <a:pt x="6" y="16"/>
                    <a:pt x="6" y="16"/>
                  </a:cubicBezTo>
                  <a:cubicBezTo>
                    <a:pt x="2" y="21"/>
                    <a:pt x="0" y="26"/>
                    <a:pt x="0" y="33"/>
                  </a:cubicBezTo>
                  <a:close/>
                  <a:moveTo>
                    <a:pt x="9" y="42"/>
                  </a:moveTo>
                  <a:cubicBezTo>
                    <a:pt x="9" y="38"/>
                    <a:pt x="11" y="35"/>
                    <a:pt x="14" y="32"/>
                  </a:cubicBezTo>
                  <a:cubicBezTo>
                    <a:pt x="15" y="31"/>
                    <a:pt x="16" y="30"/>
                    <a:pt x="18" y="30"/>
                  </a:cubicBezTo>
                  <a:cubicBezTo>
                    <a:pt x="19" y="30"/>
                    <a:pt x="20" y="29"/>
                    <a:pt x="22" y="29"/>
                  </a:cubicBezTo>
                  <a:cubicBezTo>
                    <a:pt x="24" y="29"/>
                    <a:pt x="25" y="29"/>
                    <a:pt x="27" y="29"/>
                  </a:cubicBezTo>
                  <a:cubicBezTo>
                    <a:pt x="28" y="29"/>
                    <a:pt x="30" y="29"/>
                    <a:pt x="32" y="30"/>
                  </a:cubicBezTo>
                  <a:cubicBezTo>
                    <a:pt x="35" y="30"/>
                    <a:pt x="36" y="30"/>
                    <a:pt x="38" y="30"/>
                  </a:cubicBezTo>
                  <a:cubicBezTo>
                    <a:pt x="40" y="30"/>
                    <a:pt x="42" y="30"/>
                    <a:pt x="44" y="30"/>
                  </a:cubicBezTo>
                  <a:cubicBezTo>
                    <a:pt x="46" y="29"/>
                    <a:pt x="48" y="29"/>
                    <a:pt x="49" y="29"/>
                  </a:cubicBezTo>
                  <a:cubicBezTo>
                    <a:pt x="51" y="29"/>
                    <a:pt x="52" y="29"/>
                    <a:pt x="54" y="29"/>
                  </a:cubicBezTo>
                  <a:cubicBezTo>
                    <a:pt x="56" y="29"/>
                    <a:pt x="57" y="30"/>
                    <a:pt x="59" y="30"/>
                  </a:cubicBezTo>
                  <a:cubicBezTo>
                    <a:pt x="60" y="30"/>
                    <a:pt x="61" y="31"/>
                    <a:pt x="62" y="32"/>
                  </a:cubicBezTo>
                  <a:cubicBezTo>
                    <a:pt x="65" y="35"/>
                    <a:pt x="67" y="38"/>
                    <a:pt x="67" y="42"/>
                  </a:cubicBezTo>
                  <a:cubicBezTo>
                    <a:pt x="67" y="44"/>
                    <a:pt x="67" y="46"/>
                    <a:pt x="66" y="48"/>
                  </a:cubicBezTo>
                  <a:cubicBezTo>
                    <a:pt x="66" y="49"/>
                    <a:pt x="65" y="51"/>
                    <a:pt x="64" y="52"/>
                  </a:cubicBezTo>
                  <a:cubicBezTo>
                    <a:pt x="63" y="53"/>
                    <a:pt x="62" y="54"/>
                    <a:pt x="61" y="55"/>
                  </a:cubicBezTo>
                  <a:cubicBezTo>
                    <a:pt x="59" y="56"/>
                    <a:pt x="58" y="56"/>
                    <a:pt x="56" y="57"/>
                  </a:cubicBezTo>
                  <a:cubicBezTo>
                    <a:pt x="55" y="57"/>
                    <a:pt x="53" y="57"/>
                    <a:pt x="51" y="58"/>
                  </a:cubicBezTo>
                  <a:cubicBezTo>
                    <a:pt x="48" y="58"/>
                    <a:pt x="46" y="58"/>
                    <a:pt x="45" y="58"/>
                  </a:cubicBezTo>
                  <a:cubicBezTo>
                    <a:pt x="43" y="58"/>
                    <a:pt x="41" y="58"/>
                    <a:pt x="38" y="58"/>
                  </a:cubicBezTo>
                  <a:cubicBezTo>
                    <a:pt x="35" y="58"/>
                    <a:pt x="33" y="58"/>
                    <a:pt x="31" y="58"/>
                  </a:cubicBezTo>
                  <a:cubicBezTo>
                    <a:pt x="30" y="58"/>
                    <a:pt x="28" y="58"/>
                    <a:pt x="25" y="58"/>
                  </a:cubicBezTo>
                  <a:cubicBezTo>
                    <a:pt x="23" y="57"/>
                    <a:pt x="21" y="57"/>
                    <a:pt x="20" y="57"/>
                  </a:cubicBezTo>
                  <a:cubicBezTo>
                    <a:pt x="19" y="56"/>
                    <a:pt x="17" y="56"/>
                    <a:pt x="16" y="55"/>
                  </a:cubicBezTo>
                  <a:cubicBezTo>
                    <a:pt x="14" y="54"/>
                    <a:pt x="13" y="53"/>
                    <a:pt x="12" y="52"/>
                  </a:cubicBezTo>
                  <a:cubicBezTo>
                    <a:pt x="11" y="51"/>
                    <a:pt x="11" y="49"/>
                    <a:pt x="10" y="48"/>
                  </a:cubicBezTo>
                  <a:cubicBezTo>
                    <a:pt x="9" y="46"/>
                    <a:pt x="9" y="44"/>
                    <a:pt x="9" y="42"/>
                  </a:cubicBezTo>
                  <a:close/>
                  <a:moveTo>
                    <a:pt x="48" y="41"/>
                  </a:moveTo>
                  <a:cubicBezTo>
                    <a:pt x="48" y="45"/>
                    <a:pt x="50" y="48"/>
                    <a:pt x="53" y="48"/>
                  </a:cubicBezTo>
                  <a:cubicBezTo>
                    <a:pt x="55" y="48"/>
                    <a:pt x="58" y="45"/>
                    <a:pt x="58" y="41"/>
                  </a:cubicBezTo>
                  <a:cubicBezTo>
                    <a:pt x="58" y="37"/>
                    <a:pt x="55" y="34"/>
                    <a:pt x="53" y="34"/>
                  </a:cubicBezTo>
                  <a:cubicBezTo>
                    <a:pt x="50" y="34"/>
                    <a:pt x="48" y="37"/>
                    <a:pt x="48" y="41"/>
                  </a:cubicBezTo>
                  <a:close/>
                  <a:moveTo>
                    <a:pt x="19" y="41"/>
                  </a:moveTo>
                  <a:cubicBezTo>
                    <a:pt x="19" y="45"/>
                    <a:pt x="21" y="48"/>
                    <a:pt x="24" y="48"/>
                  </a:cubicBezTo>
                  <a:cubicBezTo>
                    <a:pt x="27" y="48"/>
                    <a:pt x="29" y="45"/>
                    <a:pt x="29" y="41"/>
                  </a:cubicBezTo>
                  <a:cubicBezTo>
                    <a:pt x="29" y="37"/>
                    <a:pt x="27" y="34"/>
                    <a:pt x="24" y="34"/>
                  </a:cubicBezTo>
                  <a:cubicBezTo>
                    <a:pt x="21" y="34"/>
                    <a:pt x="19" y="37"/>
                    <a:pt x="19" y="41"/>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90" name="Freeform 45">
              <a:extLst>
                <a:ext uri="{FF2B5EF4-FFF2-40B4-BE49-F238E27FC236}">
                  <a16:creationId xmlns:a16="http://schemas.microsoft.com/office/drawing/2014/main" id="{16EA9532-5D47-4498-A0F1-E71FA755BC52}"/>
                </a:ext>
              </a:extLst>
            </p:cNvPr>
            <p:cNvSpPr>
              <a:spLocks noEditPoints="1"/>
            </p:cNvSpPr>
            <p:nvPr/>
          </p:nvSpPr>
          <p:spPr bwMode="auto">
            <a:xfrm>
              <a:off x="10190381" y="2141995"/>
              <a:ext cx="300951" cy="300950"/>
            </a:xfrm>
            <a:custGeom>
              <a:avLst/>
              <a:gdLst>
                <a:gd name="T0" fmla="*/ 0 w 125"/>
                <a:gd name="T1" fmla="*/ 63 h 125"/>
                <a:gd name="T2" fmla="*/ 125 w 125"/>
                <a:gd name="T3" fmla="*/ 63 h 125"/>
                <a:gd name="T4" fmla="*/ 98 w 125"/>
                <a:gd name="T5" fmla="*/ 83 h 125"/>
                <a:gd name="T6" fmla="*/ 117 w 125"/>
                <a:gd name="T7" fmla="*/ 67 h 125"/>
                <a:gd name="T8" fmla="*/ 98 w 125"/>
                <a:gd name="T9" fmla="*/ 83 h 125"/>
                <a:gd name="T10" fmla="*/ 25 w 125"/>
                <a:gd name="T11" fmla="*/ 59 h 125"/>
                <a:gd name="T12" fmla="*/ 13 w 125"/>
                <a:gd name="T13" fmla="*/ 42 h 125"/>
                <a:gd name="T14" fmla="*/ 90 w 125"/>
                <a:gd name="T15" fmla="*/ 42 h 125"/>
                <a:gd name="T16" fmla="*/ 67 w 125"/>
                <a:gd name="T17" fmla="*/ 59 h 125"/>
                <a:gd name="T18" fmla="*/ 90 w 125"/>
                <a:gd name="T19" fmla="*/ 42 h 125"/>
                <a:gd name="T20" fmla="*/ 67 w 125"/>
                <a:gd name="T21" fmla="*/ 9 h 125"/>
                <a:gd name="T22" fmla="*/ 82 w 125"/>
                <a:gd name="T23" fmla="*/ 23 h 125"/>
                <a:gd name="T24" fmla="*/ 67 w 125"/>
                <a:gd name="T25" fmla="*/ 34 h 125"/>
                <a:gd name="T26" fmla="*/ 53 w 125"/>
                <a:gd name="T27" fmla="*/ 12 h 125"/>
                <a:gd name="T28" fmla="*/ 59 w 125"/>
                <a:gd name="T29" fmla="*/ 34 h 125"/>
                <a:gd name="T30" fmla="*/ 43 w 125"/>
                <a:gd name="T31" fmla="*/ 23 h 125"/>
                <a:gd name="T32" fmla="*/ 59 w 125"/>
                <a:gd name="T33" fmla="*/ 59 h 125"/>
                <a:gd name="T34" fmla="*/ 36 w 125"/>
                <a:gd name="T35" fmla="*/ 42 h 125"/>
                <a:gd name="T36" fmla="*/ 13 w 125"/>
                <a:gd name="T37" fmla="*/ 83 h 125"/>
                <a:gd name="T38" fmla="*/ 25 w 125"/>
                <a:gd name="T39" fmla="*/ 67 h 125"/>
                <a:gd name="T40" fmla="*/ 13 w 125"/>
                <a:gd name="T41" fmla="*/ 83 h 125"/>
                <a:gd name="T42" fmla="*/ 59 w 125"/>
                <a:gd name="T43" fmla="*/ 67 h 125"/>
                <a:gd name="T44" fmla="*/ 36 w 125"/>
                <a:gd name="T45" fmla="*/ 83 h 125"/>
                <a:gd name="T46" fmla="*/ 59 w 125"/>
                <a:gd name="T47" fmla="*/ 92 h 125"/>
                <a:gd name="T48" fmla="*/ 53 w 125"/>
                <a:gd name="T49" fmla="*/ 113 h 125"/>
                <a:gd name="T50" fmla="*/ 38 w 125"/>
                <a:gd name="T51" fmla="*/ 92 h 125"/>
                <a:gd name="T52" fmla="*/ 82 w 125"/>
                <a:gd name="T53" fmla="*/ 102 h 125"/>
                <a:gd name="T54" fmla="*/ 67 w 125"/>
                <a:gd name="T55" fmla="*/ 116 h 125"/>
                <a:gd name="T56" fmla="*/ 87 w 125"/>
                <a:gd name="T57" fmla="*/ 92 h 125"/>
                <a:gd name="T58" fmla="*/ 67 w 125"/>
                <a:gd name="T59" fmla="*/ 83 h 125"/>
                <a:gd name="T60" fmla="*/ 92 w 125"/>
                <a:gd name="T61" fmla="*/ 67 h 125"/>
                <a:gd name="T62" fmla="*/ 67 w 125"/>
                <a:gd name="T63" fmla="*/ 83 h 125"/>
                <a:gd name="T64" fmla="*/ 98 w 125"/>
                <a:gd name="T65" fmla="*/ 42 h 125"/>
                <a:gd name="T66" fmla="*/ 117 w 125"/>
                <a:gd name="T67" fmla="*/ 59 h 125"/>
                <a:gd name="T68" fmla="*/ 108 w 125"/>
                <a:gd name="T69" fmla="*/ 34 h 125"/>
                <a:gd name="T70" fmla="*/ 86 w 125"/>
                <a:gd name="T71" fmla="*/ 14 h 125"/>
                <a:gd name="T72" fmla="*/ 108 w 125"/>
                <a:gd name="T73" fmla="*/ 34 h 125"/>
                <a:gd name="T74" fmla="*/ 39 w 125"/>
                <a:gd name="T75" fmla="*/ 14 h 125"/>
                <a:gd name="T76" fmla="*/ 17 w 125"/>
                <a:gd name="T77" fmla="*/ 34 h 125"/>
                <a:gd name="T78" fmla="*/ 17 w 125"/>
                <a:gd name="T79" fmla="*/ 92 h 125"/>
                <a:gd name="T80" fmla="*/ 39 w 125"/>
                <a:gd name="T81" fmla="*/ 111 h 125"/>
                <a:gd name="T82" fmla="*/ 17 w 125"/>
                <a:gd name="T83" fmla="*/ 92 h 125"/>
                <a:gd name="T84" fmla="*/ 86 w 125"/>
                <a:gd name="T85" fmla="*/ 111 h 125"/>
                <a:gd name="T86" fmla="*/ 108 w 125"/>
                <a:gd name="T87" fmla="*/ 9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5" h="125">
                  <a:moveTo>
                    <a:pt x="63" y="0"/>
                  </a:moveTo>
                  <a:cubicBezTo>
                    <a:pt x="28" y="0"/>
                    <a:pt x="0" y="28"/>
                    <a:pt x="0" y="63"/>
                  </a:cubicBezTo>
                  <a:cubicBezTo>
                    <a:pt x="0" y="97"/>
                    <a:pt x="28" y="125"/>
                    <a:pt x="63" y="125"/>
                  </a:cubicBezTo>
                  <a:cubicBezTo>
                    <a:pt x="97" y="125"/>
                    <a:pt x="125" y="97"/>
                    <a:pt x="125" y="63"/>
                  </a:cubicBezTo>
                  <a:cubicBezTo>
                    <a:pt x="125" y="28"/>
                    <a:pt x="97" y="0"/>
                    <a:pt x="63" y="0"/>
                  </a:cubicBezTo>
                  <a:close/>
                  <a:moveTo>
                    <a:pt x="98" y="83"/>
                  </a:moveTo>
                  <a:cubicBezTo>
                    <a:pt x="99" y="78"/>
                    <a:pt x="100" y="73"/>
                    <a:pt x="100" y="67"/>
                  </a:cubicBezTo>
                  <a:cubicBezTo>
                    <a:pt x="117" y="67"/>
                    <a:pt x="117" y="67"/>
                    <a:pt x="117" y="67"/>
                  </a:cubicBezTo>
                  <a:cubicBezTo>
                    <a:pt x="116" y="73"/>
                    <a:pt x="115" y="78"/>
                    <a:pt x="113" y="83"/>
                  </a:cubicBezTo>
                  <a:lnTo>
                    <a:pt x="98" y="83"/>
                  </a:lnTo>
                  <a:close/>
                  <a:moveTo>
                    <a:pt x="27" y="42"/>
                  </a:moveTo>
                  <a:cubicBezTo>
                    <a:pt x="26" y="47"/>
                    <a:pt x="26" y="53"/>
                    <a:pt x="25" y="59"/>
                  </a:cubicBezTo>
                  <a:cubicBezTo>
                    <a:pt x="9" y="59"/>
                    <a:pt x="9" y="59"/>
                    <a:pt x="9" y="59"/>
                  </a:cubicBezTo>
                  <a:cubicBezTo>
                    <a:pt x="9" y="53"/>
                    <a:pt x="11" y="47"/>
                    <a:pt x="13" y="42"/>
                  </a:cubicBezTo>
                  <a:lnTo>
                    <a:pt x="27" y="42"/>
                  </a:lnTo>
                  <a:close/>
                  <a:moveTo>
                    <a:pt x="90" y="42"/>
                  </a:moveTo>
                  <a:cubicBezTo>
                    <a:pt x="91" y="47"/>
                    <a:pt x="92" y="53"/>
                    <a:pt x="92" y="59"/>
                  </a:cubicBezTo>
                  <a:cubicBezTo>
                    <a:pt x="67" y="59"/>
                    <a:pt x="67" y="59"/>
                    <a:pt x="67" y="59"/>
                  </a:cubicBezTo>
                  <a:cubicBezTo>
                    <a:pt x="67" y="42"/>
                    <a:pt x="67" y="42"/>
                    <a:pt x="67" y="42"/>
                  </a:cubicBezTo>
                  <a:lnTo>
                    <a:pt x="90" y="42"/>
                  </a:lnTo>
                  <a:close/>
                  <a:moveTo>
                    <a:pt x="67" y="34"/>
                  </a:moveTo>
                  <a:cubicBezTo>
                    <a:pt x="67" y="9"/>
                    <a:pt x="67" y="9"/>
                    <a:pt x="67" y="9"/>
                  </a:cubicBezTo>
                  <a:cubicBezTo>
                    <a:pt x="69" y="10"/>
                    <a:pt x="71" y="11"/>
                    <a:pt x="73" y="12"/>
                  </a:cubicBezTo>
                  <a:cubicBezTo>
                    <a:pt x="76" y="14"/>
                    <a:pt x="79" y="18"/>
                    <a:pt x="82" y="23"/>
                  </a:cubicBezTo>
                  <a:cubicBezTo>
                    <a:pt x="84" y="26"/>
                    <a:pt x="86" y="30"/>
                    <a:pt x="87" y="34"/>
                  </a:cubicBezTo>
                  <a:cubicBezTo>
                    <a:pt x="67" y="34"/>
                    <a:pt x="67" y="34"/>
                    <a:pt x="67" y="34"/>
                  </a:cubicBezTo>
                  <a:close/>
                  <a:moveTo>
                    <a:pt x="43" y="23"/>
                  </a:moveTo>
                  <a:cubicBezTo>
                    <a:pt x="46" y="18"/>
                    <a:pt x="50" y="14"/>
                    <a:pt x="53" y="12"/>
                  </a:cubicBezTo>
                  <a:cubicBezTo>
                    <a:pt x="55" y="11"/>
                    <a:pt x="57" y="10"/>
                    <a:pt x="59" y="9"/>
                  </a:cubicBezTo>
                  <a:cubicBezTo>
                    <a:pt x="59" y="34"/>
                    <a:pt x="59" y="34"/>
                    <a:pt x="59" y="34"/>
                  </a:cubicBezTo>
                  <a:cubicBezTo>
                    <a:pt x="38" y="34"/>
                    <a:pt x="38" y="34"/>
                    <a:pt x="38" y="34"/>
                  </a:cubicBezTo>
                  <a:cubicBezTo>
                    <a:pt x="40" y="30"/>
                    <a:pt x="41" y="26"/>
                    <a:pt x="43" y="23"/>
                  </a:cubicBezTo>
                  <a:close/>
                  <a:moveTo>
                    <a:pt x="59" y="42"/>
                  </a:moveTo>
                  <a:cubicBezTo>
                    <a:pt x="59" y="59"/>
                    <a:pt x="59" y="59"/>
                    <a:pt x="59" y="59"/>
                  </a:cubicBezTo>
                  <a:cubicBezTo>
                    <a:pt x="34" y="59"/>
                    <a:pt x="34" y="59"/>
                    <a:pt x="34" y="59"/>
                  </a:cubicBezTo>
                  <a:cubicBezTo>
                    <a:pt x="34" y="53"/>
                    <a:pt x="35" y="47"/>
                    <a:pt x="36" y="42"/>
                  </a:cubicBezTo>
                  <a:lnTo>
                    <a:pt x="59" y="42"/>
                  </a:lnTo>
                  <a:close/>
                  <a:moveTo>
                    <a:pt x="13" y="83"/>
                  </a:moveTo>
                  <a:cubicBezTo>
                    <a:pt x="11" y="78"/>
                    <a:pt x="9" y="73"/>
                    <a:pt x="9" y="67"/>
                  </a:cubicBezTo>
                  <a:cubicBezTo>
                    <a:pt x="25" y="67"/>
                    <a:pt x="25" y="67"/>
                    <a:pt x="25" y="67"/>
                  </a:cubicBezTo>
                  <a:cubicBezTo>
                    <a:pt x="26" y="73"/>
                    <a:pt x="26" y="78"/>
                    <a:pt x="27" y="83"/>
                  </a:cubicBezTo>
                  <a:lnTo>
                    <a:pt x="13" y="83"/>
                  </a:lnTo>
                  <a:close/>
                  <a:moveTo>
                    <a:pt x="34" y="67"/>
                  </a:moveTo>
                  <a:cubicBezTo>
                    <a:pt x="59" y="67"/>
                    <a:pt x="59" y="67"/>
                    <a:pt x="59" y="67"/>
                  </a:cubicBezTo>
                  <a:cubicBezTo>
                    <a:pt x="59" y="83"/>
                    <a:pt x="59" y="83"/>
                    <a:pt x="59" y="83"/>
                  </a:cubicBezTo>
                  <a:cubicBezTo>
                    <a:pt x="36" y="83"/>
                    <a:pt x="36" y="83"/>
                    <a:pt x="36" y="83"/>
                  </a:cubicBezTo>
                  <a:cubicBezTo>
                    <a:pt x="35" y="78"/>
                    <a:pt x="34" y="73"/>
                    <a:pt x="34" y="67"/>
                  </a:cubicBezTo>
                  <a:close/>
                  <a:moveTo>
                    <a:pt x="59" y="92"/>
                  </a:moveTo>
                  <a:cubicBezTo>
                    <a:pt x="59" y="116"/>
                    <a:pt x="59" y="116"/>
                    <a:pt x="59" y="116"/>
                  </a:cubicBezTo>
                  <a:cubicBezTo>
                    <a:pt x="57" y="116"/>
                    <a:pt x="55" y="115"/>
                    <a:pt x="53" y="113"/>
                  </a:cubicBezTo>
                  <a:cubicBezTo>
                    <a:pt x="50" y="111"/>
                    <a:pt x="46" y="107"/>
                    <a:pt x="43" y="102"/>
                  </a:cubicBezTo>
                  <a:cubicBezTo>
                    <a:pt x="41" y="99"/>
                    <a:pt x="40" y="96"/>
                    <a:pt x="38" y="92"/>
                  </a:cubicBezTo>
                  <a:cubicBezTo>
                    <a:pt x="59" y="92"/>
                    <a:pt x="59" y="92"/>
                    <a:pt x="59" y="92"/>
                  </a:cubicBezTo>
                  <a:close/>
                  <a:moveTo>
                    <a:pt x="82" y="102"/>
                  </a:moveTo>
                  <a:cubicBezTo>
                    <a:pt x="79" y="107"/>
                    <a:pt x="76" y="111"/>
                    <a:pt x="73" y="113"/>
                  </a:cubicBezTo>
                  <a:cubicBezTo>
                    <a:pt x="71" y="115"/>
                    <a:pt x="69" y="116"/>
                    <a:pt x="67" y="116"/>
                  </a:cubicBezTo>
                  <a:cubicBezTo>
                    <a:pt x="67" y="92"/>
                    <a:pt x="67" y="92"/>
                    <a:pt x="67" y="92"/>
                  </a:cubicBezTo>
                  <a:cubicBezTo>
                    <a:pt x="87" y="92"/>
                    <a:pt x="87" y="92"/>
                    <a:pt x="87" y="92"/>
                  </a:cubicBezTo>
                  <a:cubicBezTo>
                    <a:pt x="86" y="96"/>
                    <a:pt x="84" y="99"/>
                    <a:pt x="82" y="102"/>
                  </a:cubicBezTo>
                  <a:close/>
                  <a:moveTo>
                    <a:pt x="67" y="83"/>
                  </a:moveTo>
                  <a:cubicBezTo>
                    <a:pt x="67" y="67"/>
                    <a:pt x="67" y="67"/>
                    <a:pt x="67" y="67"/>
                  </a:cubicBezTo>
                  <a:cubicBezTo>
                    <a:pt x="92" y="67"/>
                    <a:pt x="92" y="67"/>
                    <a:pt x="92" y="67"/>
                  </a:cubicBezTo>
                  <a:cubicBezTo>
                    <a:pt x="92" y="73"/>
                    <a:pt x="91" y="78"/>
                    <a:pt x="90" y="83"/>
                  </a:cubicBezTo>
                  <a:lnTo>
                    <a:pt x="67" y="83"/>
                  </a:lnTo>
                  <a:close/>
                  <a:moveTo>
                    <a:pt x="100" y="59"/>
                  </a:moveTo>
                  <a:cubicBezTo>
                    <a:pt x="100" y="53"/>
                    <a:pt x="99" y="47"/>
                    <a:pt x="98" y="42"/>
                  </a:cubicBezTo>
                  <a:cubicBezTo>
                    <a:pt x="113" y="42"/>
                    <a:pt x="113" y="42"/>
                    <a:pt x="113" y="42"/>
                  </a:cubicBezTo>
                  <a:cubicBezTo>
                    <a:pt x="115" y="47"/>
                    <a:pt x="116" y="53"/>
                    <a:pt x="117" y="59"/>
                  </a:cubicBezTo>
                  <a:lnTo>
                    <a:pt x="100" y="59"/>
                  </a:lnTo>
                  <a:close/>
                  <a:moveTo>
                    <a:pt x="108" y="34"/>
                  </a:moveTo>
                  <a:cubicBezTo>
                    <a:pt x="96" y="34"/>
                    <a:pt x="96" y="34"/>
                    <a:pt x="96" y="34"/>
                  </a:cubicBezTo>
                  <a:cubicBezTo>
                    <a:pt x="93" y="26"/>
                    <a:pt x="90" y="19"/>
                    <a:pt x="86" y="14"/>
                  </a:cubicBezTo>
                  <a:cubicBezTo>
                    <a:pt x="92" y="17"/>
                    <a:pt x="97" y="20"/>
                    <a:pt x="101" y="24"/>
                  </a:cubicBezTo>
                  <a:cubicBezTo>
                    <a:pt x="104" y="27"/>
                    <a:pt x="106" y="30"/>
                    <a:pt x="108" y="34"/>
                  </a:cubicBezTo>
                  <a:close/>
                  <a:moveTo>
                    <a:pt x="25" y="24"/>
                  </a:moveTo>
                  <a:cubicBezTo>
                    <a:pt x="29" y="20"/>
                    <a:pt x="34" y="17"/>
                    <a:pt x="39" y="14"/>
                  </a:cubicBezTo>
                  <a:cubicBezTo>
                    <a:pt x="35" y="19"/>
                    <a:pt x="32" y="26"/>
                    <a:pt x="30" y="34"/>
                  </a:cubicBezTo>
                  <a:cubicBezTo>
                    <a:pt x="17" y="34"/>
                    <a:pt x="17" y="34"/>
                    <a:pt x="17" y="34"/>
                  </a:cubicBezTo>
                  <a:cubicBezTo>
                    <a:pt x="19" y="30"/>
                    <a:pt x="22" y="27"/>
                    <a:pt x="25" y="24"/>
                  </a:cubicBezTo>
                  <a:close/>
                  <a:moveTo>
                    <a:pt x="17" y="92"/>
                  </a:moveTo>
                  <a:cubicBezTo>
                    <a:pt x="30" y="92"/>
                    <a:pt x="30" y="92"/>
                    <a:pt x="30" y="92"/>
                  </a:cubicBezTo>
                  <a:cubicBezTo>
                    <a:pt x="32" y="99"/>
                    <a:pt x="35" y="106"/>
                    <a:pt x="39" y="111"/>
                  </a:cubicBezTo>
                  <a:cubicBezTo>
                    <a:pt x="34" y="109"/>
                    <a:pt x="29" y="105"/>
                    <a:pt x="25" y="101"/>
                  </a:cubicBezTo>
                  <a:cubicBezTo>
                    <a:pt x="22" y="98"/>
                    <a:pt x="19" y="95"/>
                    <a:pt x="17" y="92"/>
                  </a:cubicBezTo>
                  <a:close/>
                  <a:moveTo>
                    <a:pt x="101" y="101"/>
                  </a:moveTo>
                  <a:cubicBezTo>
                    <a:pt x="97" y="105"/>
                    <a:pt x="92" y="109"/>
                    <a:pt x="86" y="111"/>
                  </a:cubicBezTo>
                  <a:cubicBezTo>
                    <a:pt x="90" y="106"/>
                    <a:pt x="93" y="99"/>
                    <a:pt x="96" y="92"/>
                  </a:cubicBezTo>
                  <a:cubicBezTo>
                    <a:pt x="108" y="92"/>
                    <a:pt x="108" y="92"/>
                    <a:pt x="108" y="92"/>
                  </a:cubicBezTo>
                  <a:cubicBezTo>
                    <a:pt x="106" y="95"/>
                    <a:pt x="104" y="98"/>
                    <a:pt x="101" y="101"/>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91" name="Freeform 46">
              <a:extLst>
                <a:ext uri="{FF2B5EF4-FFF2-40B4-BE49-F238E27FC236}">
                  <a16:creationId xmlns:a16="http://schemas.microsoft.com/office/drawing/2014/main" id="{9FAA9A65-A461-45D1-9947-A5253CD2A72E}"/>
                </a:ext>
              </a:extLst>
            </p:cNvPr>
            <p:cNvSpPr>
              <a:spLocks noEditPoints="1"/>
            </p:cNvSpPr>
            <p:nvPr/>
          </p:nvSpPr>
          <p:spPr bwMode="auto">
            <a:xfrm>
              <a:off x="10133127" y="1984914"/>
              <a:ext cx="142401" cy="140933"/>
            </a:xfrm>
            <a:custGeom>
              <a:avLst/>
              <a:gdLst>
                <a:gd name="T0" fmla="*/ 49 w 59"/>
                <a:gd name="T1" fmla="*/ 0 h 59"/>
                <a:gd name="T2" fmla="*/ 9 w 59"/>
                <a:gd name="T3" fmla="*/ 0 h 59"/>
                <a:gd name="T4" fmla="*/ 0 w 59"/>
                <a:gd name="T5" fmla="*/ 10 h 59"/>
                <a:gd name="T6" fmla="*/ 0 w 59"/>
                <a:gd name="T7" fmla="*/ 49 h 59"/>
                <a:gd name="T8" fmla="*/ 9 w 59"/>
                <a:gd name="T9" fmla="*/ 59 h 59"/>
                <a:gd name="T10" fmla="*/ 49 w 59"/>
                <a:gd name="T11" fmla="*/ 59 h 59"/>
                <a:gd name="T12" fmla="*/ 59 w 59"/>
                <a:gd name="T13" fmla="*/ 49 h 59"/>
                <a:gd name="T14" fmla="*/ 59 w 59"/>
                <a:gd name="T15" fmla="*/ 10 h 59"/>
                <a:gd name="T16" fmla="*/ 49 w 59"/>
                <a:gd name="T17" fmla="*/ 0 h 59"/>
                <a:gd name="T18" fmla="*/ 40 w 59"/>
                <a:gd name="T19" fmla="*/ 2 h 59"/>
                <a:gd name="T20" fmla="*/ 40 w 59"/>
                <a:gd name="T21" fmla="*/ 11 h 59"/>
                <a:gd name="T22" fmla="*/ 31 w 59"/>
                <a:gd name="T23" fmla="*/ 11 h 59"/>
                <a:gd name="T24" fmla="*/ 31 w 59"/>
                <a:gd name="T25" fmla="*/ 2 h 59"/>
                <a:gd name="T26" fmla="*/ 40 w 59"/>
                <a:gd name="T27" fmla="*/ 2 h 59"/>
                <a:gd name="T28" fmla="*/ 27 w 59"/>
                <a:gd name="T29" fmla="*/ 2 h 59"/>
                <a:gd name="T30" fmla="*/ 27 w 59"/>
                <a:gd name="T31" fmla="*/ 11 h 59"/>
                <a:gd name="T32" fmla="*/ 18 w 59"/>
                <a:gd name="T33" fmla="*/ 11 h 59"/>
                <a:gd name="T34" fmla="*/ 18 w 59"/>
                <a:gd name="T35" fmla="*/ 2 h 59"/>
                <a:gd name="T36" fmla="*/ 27 w 59"/>
                <a:gd name="T37" fmla="*/ 2 h 59"/>
                <a:gd name="T38" fmla="*/ 1 w 59"/>
                <a:gd name="T39" fmla="*/ 11 h 59"/>
                <a:gd name="T40" fmla="*/ 1 w 59"/>
                <a:gd name="T41" fmla="*/ 10 h 59"/>
                <a:gd name="T42" fmla="*/ 9 w 59"/>
                <a:gd name="T43" fmla="*/ 2 h 59"/>
                <a:gd name="T44" fmla="*/ 14 w 59"/>
                <a:gd name="T45" fmla="*/ 2 h 59"/>
                <a:gd name="T46" fmla="*/ 14 w 59"/>
                <a:gd name="T47" fmla="*/ 11 h 59"/>
                <a:gd name="T48" fmla="*/ 1 w 59"/>
                <a:gd name="T49" fmla="*/ 11 h 59"/>
                <a:gd name="T50" fmla="*/ 44 w 59"/>
                <a:gd name="T51" fmla="*/ 37 h 59"/>
                <a:gd name="T52" fmla="*/ 33 w 59"/>
                <a:gd name="T53" fmla="*/ 37 h 59"/>
                <a:gd name="T54" fmla="*/ 33 w 59"/>
                <a:gd name="T55" fmla="*/ 48 h 59"/>
                <a:gd name="T56" fmla="*/ 25 w 59"/>
                <a:gd name="T57" fmla="*/ 48 h 59"/>
                <a:gd name="T58" fmla="*/ 25 w 59"/>
                <a:gd name="T59" fmla="*/ 37 h 59"/>
                <a:gd name="T60" fmla="*/ 14 w 59"/>
                <a:gd name="T61" fmla="*/ 37 h 59"/>
                <a:gd name="T62" fmla="*/ 14 w 59"/>
                <a:gd name="T63" fmla="*/ 30 h 59"/>
                <a:gd name="T64" fmla="*/ 25 w 59"/>
                <a:gd name="T65" fmla="*/ 30 h 59"/>
                <a:gd name="T66" fmla="*/ 25 w 59"/>
                <a:gd name="T67" fmla="*/ 18 h 59"/>
                <a:gd name="T68" fmla="*/ 33 w 59"/>
                <a:gd name="T69" fmla="*/ 18 h 59"/>
                <a:gd name="T70" fmla="*/ 33 w 59"/>
                <a:gd name="T71" fmla="*/ 30 h 59"/>
                <a:gd name="T72" fmla="*/ 44 w 59"/>
                <a:gd name="T73" fmla="*/ 30 h 59"/>
                <a:gd name="T74" fmla="*/ 44 w 59"/>
                <a:gd name="T75" fmla="*/ 37 h 59"/>
                <a:gd name="T76" fmla="*/ 57 w 59"/>
                <a:gd name="T77" fmla="*/ 11 h 59"/>
                <a:gd name="T78" fmla="*/ 44 w 59"/>
                <a:gd name="T79" fmla="*/ 11 h 59"/>
                <a:gd name="T80" fmla="*/ 44 w 59"/>
                <a:gd name="T81" fmla="*/ 2 h 59"/>
                <a:gd name="T82" fmla="*/ 49 w 59"/>
                <a:gd name="T83" fmla="*/ 2 h 59"/>
                <a:gd name="T84" fmla="*/ 57 w 59"/>
                <a:gd name="T85" fmla="*/ 10 h 59"/>
                <a:gd name="T86" fmla="*/ 57 w 59"/>
                <a:gd name="T87" fmla="*/ 1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9" h="59">
                  <a:moveTo>
                    <a:pt x="49" y="0"/>
                  </a:moveTo>
                  <a:cubicBezTo>
                    <a:pt x="9" y="0"/>
                    <a:pt x="9" y="0"/>
                    <a:pt x="9" y="0"/>
                  </a:cubicBezTo>
                  <a:cubicBezTo>
                    <a:pt x="4" y="0"/>
                    <a:pt x="0" y="4"/>
                    <a:pt x="0" y="10"/>
                  </a:cubicBezTo>
                  <a:cubicBezTo>
                    <a:pt x="0" y="49"/>
                    <a:pt x="0" y="49"/>
                    <a:pt x="0" y="49"/>
                  </a:cubicBezTo>
                  <a:cubicBezTo>
                    <a:pt x="0" y="55"/>
                    <a:pt x="4" y="59"/>
                    <a:pt x="9" y="59"/>
                  </a:cubicBezTo>
                  <a:cubicBezTo>
                    <a:pt x="49" y="59"/>
                    <a:pt x="49" y="59"/>
                    <a:pt x="49" y="59"/>
                  </a:cubicBezTo>
                  <a:cubicBezTo>
                    <a:pt x="54" y="59"/>
                    <a:pt x="59" y="55"/>
                    <a:pt x="59" y="49"/>
                  </a:cubicBezTo>
                  <a:cubicBezTo>
                    <a:pt x="59" y="10"/>
                    <a:pt x="59" y="10"/>
                    <a:pt x="59" y="10"/>
                  </a:cubicBezTo>
                  <a:cubicBezTo>
                    <a:pt x="59" y="4"/>
                    <a:pt x="54" y="0"/>
                    <a:pt x="49" y="0"/>
                  </a:cubicBezTo>
                  <a:close/>
                  <a:moveTo>
                    <a:pt x="40" y="2"/>
                  </a:moveTo>
                  <a:cubicBezTo>
                    <a:pt x="40" y="11"/>
                    <a:pt x="40" y="11"/>
                    <a:pt x="40" y="11"/>
                  </a:cubicBezTo>
                  <a:cubicBezTo>
                    <a:pt x="31" y="11"/>
                    <a:pt x="31" y="11"/>
                    <a:pt x="31" y="11"/>
                  </a:cubicBezTo>
                  <a:cubicBezTo>
                    <a:pt x="31" y="2"/>
                    <a:pt x="31" y="2"/>
                    <a:pt x="31" y="2"/>
                  </a:cubicBezTo>
                  <a:lnTo>
                    <a:pt x="40" y="2"/>
                  </a:lnTo>
                  <a:close/>
                  <a:moveTo>
                    <a:pt x="27" y="2"/>
                  </a:moveTo>
                  <a:cubicBezTo>
                    <a:pt x="27" y="11"/>
                    <a:pt x="27" y="11"/>
                    <a:pt x="27" y="11"/>
                  </a:cubicBezTo>
                  <a:cubicBezTo>
                    <a:pt x="18" y="11"/>
                    <a:pt x="18" y="11"/>
                    <a:pt x="18" y="11"/>
                  </a:cubicBezTo>
                  <a:cubicBezTo>
                    <a:pt x="18" y="2"/>
                    <a:pt x="18" y="2"/>
                    <a:pt x="18" y="2"/>
                  </a:cubicBezTo>
                  <a:lnTo>
                    <a:pt x="27" y="2"/>
                  </a:lnTo>
                  <a:close/>
                  <a:moveTo>
                    <a:pt x="1" y="11"/>
                  </a:moveTo>
                  <a:cubicBezTo>
                    <a:pt x="1" y="10"/>
                    <a:pt x="1" y="10"/>
                    <a:pt x="1" y="10"/>
                  </a:cubicBezTo>
                  <a:cubicBezTo>
                    <a:pt x="1" y="5"/>
                    <a:pt x="5" y="2"/>
                    <a:pt x="9" y="2"/>
                  </a:cubicBezTo>
                  <a:cubicBezTo>
                    <a:pt x="14" y="2"/>
                    <a:pt x="14" y="2"/>
                    <a:pt x="14" y="2"/>
                  </a:cubicBezTo>
                  <a:cubicBezTo>
                    <a:pt x="14" y="11"/>
                    <a:pt x="14" y="11"/>
                    <a:pt x="14" y="11"/>
                  </a:cubicBezTo>
                  <a:lnTo>
                    <a:pt x="1" y="11"/>
                  </a:lnTo>
                  <a:close/>
                  <a:moveTo>
                    <a:pt x="44" y="37"/>
                  </a:moveTo>
                  <a:cubicBezTo>
                    <a:pt x="33" y="37"/>
                    <a:pt x="33" y="37"/>
                    <a:pt x="33" y="37"/>
                  </a:cubicBezTo>
                  <a:cubicBezTo>
                    <a:pt x="33" y="48"/>
                    <a:pt x="33" y="48"/>
                    <a:pt x="33" y="48"/>
                  </a:cubicBezTo>
                  <a:cubicBezTo>
                    <a:pt x="25" y="48"/>
                    <a:pt x="25" y="48"/>
                    <a:pt x="25" y="48"/>
                  </a:cubicBezTo>
                  <a:cubicBezTo>
                    <a:pt x="25" y="37"/>
                    <a:pt x="25" y="37"/>
                    <a:pt x="25" y="37"/>
                  </a:cubicBezTo>
                  <a:cubicBezTo>
                    <a:pt x="14" y="37"/>
                    <a:pt x="14" y="37"/>
                    <a:pt x="14" y="37"/>
                  </a:cubicBezTo>
                  <a:cubicBezTo>
                    <a:pt x="14" y="30"/>
                    <a:pt x="14" y="30"/>
                    <a:pt x="14" y="30"/>
                  </a:cubicBezTo>
                  <a:cubicBezTo>
                    <a:pt x="25" y="30"/>
                    <a:pt x="25" y="30"/>
                    <a:pt x="25" y="30"/>
                  </a:cubicBezTo>
                  <a:cubicBezTo>
                    <a:pt x="25" y="18"/>
                    <a:pt x="25" y="18"/>
                    <a:pt x="25" y="18"/>
                  </a:cubicBezTo>
                  <a:cubicBezTo>
                    <a:pt x="33" y="18"/>
                    <a:pt x="33" y="18"/>
                    <a:pt x="33" y="18"/>
                  </a:cubicBezTo>
                  <a:cubicBezTo>
                    <a:pt x="33" y="30"/>
                    <a:pt x="33" y="30"/>
                    <a:pt x="33" y="30"/>
                  </a:cubicBezTo>
                  <a:cubicBezTo>
                    <a:pt x="44" y="30"/>
                    <a:pt x="44" y="30"/>
                    <a:pt x="44" y="30"/>
                  </a:cubicBezTo>
                  <a:lnTo>
                    <a:pt x="44" y="37"/>
                  </a:lnTo>
                  <a:close/>
                  <a:moveTo>
                    <a:pt x="57" y="11"/>
                  </a:moveTo>
                  <a:cubicBezTo>
                    <a:pt x="44" y="11"/>
                    <a:pt x="44" y="11"/>
                    <a:pt x="44" y="11"/>
                  </a:cubicBezTo>
                  <a:cubicBezTo>
                    <a:pt x="44" y="2"/>
                    <a:pt x="44" y="2"/>
                    <a:pt x="44" y="2"/>
                  </a:cubicBezTo>
                  <a:cubicBezTo>
                    <a:pt x="49" y="2"/>
                    <a:pt x="49" y="2"/>
                    <a:pt x="49" y="2"/>
                  </a:cubicBezTo>
                  <a:cubicBezTo>
                    <a:pt x="53" y="2"/>
                    <a:pt x="57" y="5"/>
                    <a:pt x="57" y="10"/>
                  </a:cubicBezTo>
                  <a:lnTo>
                    <a:pt x="57" y="11"/>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92" name="Freeform 47">
              <a:extLst>
                <a:ext uri="{FF2B5EF4-FFF2-40B4-BE49-F238E27FC236}">
                  <a16:creationId xmlns:a16="http://schemas.microsoft.com/office/drawing/2014/main" id="{1772716E-8635-4907-A3A6-1DB984052E95}"/>
                </a:ext>
              </a:extLst>
            </p:cNvPr>
            <p:cNvSpPr>
              <a:spLocks noEditPoints="1"/>
            </p:cNvSpPr>
            <p:nvPr/>
          </p:nvSpPr>
          <p:spPr bwMode="auto">
            <a:xfrm>
              <a:off x="10294613" y="2015743"/>
              <a:ext cx="132125" cy="102764"/>
            </a:xfrm>
            <a:custGeom>
              <a:avLst/>
              <a:gdLst>
                <a:gd name="T0" fmla="*/ 34 w 90"/>
                <a:gd name="T1" fmla="*/ 70 h 70"/>
                <a:gd name="T2" fmla="*/ 0 w 90"/>
                <a:gd name="T3" fmla="*/ 36 h 70"/>
                <a:gd name="T4" fmla="*/ 18 w 90"/>
                <a:gd name="T5" fmla="*/ 19 h 70"/>
                <a:gd name="T6" fmla="*/ 34 w 90"/>
                <a:gd name="T7" fmla="*/ 36 h 70"/>
                <a:gd name="T8" fmla="*/ 72 w 90"/>
                <a:gd name="T9" fmla="*/ 0 h 70"/>
                <a:gd name="T10" fmla="*/ 90 w 90"/>
                <a:gd name="T11" fmla="*/ 16 h 70"/>
                <a:gd name="T12" fmla="*/ 34 w 90"/>
                <a:gd name="T13" fmla="*/ 70 h 70"/>
                <a:gd name="T14" fmla="*/ 9 w 90"/>
                <a:gd name="T15" fmla="*/ 36 h 70"/>
                <a:gd name="T16" fmla="*/ 34 w 90"/>
                <a:gd name="T17" fmla="*/ 60 h 70"/>
                <a:gd name="T18" fmla="*/ 80 w 90"/>
                <a:gd name="T19" fmla="*/ 16 h 70"/>
                <a:gd name="T20" fmla="*/ 72 w 90"/>
                <a:gd name="T21" fmla="*/ 8 h 70"/>
                <a:gd name="T22" fmla="*/ 34 w 90"/>
                <a:gd name="T23" fmla="*/ 46 h 70"/>
                <a:gd name="T24" fmla="*/ 18 w 90"/>
                <a:gd name="T25" fmla="*/ 28 h 70"/>
                <a:gd name="T26" fmla="*/ 9 w 90"/>
                <a:gd name="T27" fmla="*/ 3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70">
                  <a:moveTo>
                    <a:pt x="34" y="70"/>
                  </a:moveTo>
                  <a:lnTo>
                    <a:pt x="0" y="36"/>
                  </a:lnTo>
                  <a:lnTo>
                    <a:pt x="18" y="19"/>
                  </a:lnTo>
                  <a:lnTo>
                    <a:pt x="34" y="36"/>
                  </a:lnTo>
                  <a:lnTo>
                    <a:pt x="72" y="0"/>
                  </a:lnTo>
                  <a:lnTo>
                    <a:pt x="90" y="16"/>
                  </a:lnTo>
                  <a:lnTo>
                    <a:pt x="34" y="70"/>
                  </a:lnTo>
                  <a:close/>
                  <a:moveTo>
                    <a:pt x="9" y="36"/>
                  </a:moveTo>
                  <a:lnTo>
                    <a:pt x="34" y="60"/>
                  </a:lnTo>
                  <a:lnTo>
                    <a:pt x="80" y="16"/>
                  </a:lnTo>
                  <a:lnTo>
                    <a:pt x="72" y="8"/>
                  </a:lnTo>
                  <a:lnTo>
                    <a:pt x="34" y="46"/>
                  </a:lnTo>
                  <a:lnTo>
                    <a:pt x="18" y="28"/>
                  </a:lnTo>
                  <a:lnTo>
                    <a:pt x="9" y="36"/>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93" name="Freeform 93">
              <a:extLst>
                <a:ext uri="{FF2B5EF4-FFF2-40B4-BE49-F238E27FC236}">
                  <a16:creationId xmlns:a16="http://schemas.microsoft.com/office/drawing/2014/main" id="{D91A7487-35DE-4D17-92A3-4E800B0ED83E}"/>
                </a:ext>
              </a:extLst>
            </p:cNvPr>
            <p:cNvSpPr>
              <a:spLocks noEditPoints="1"/>
            </p:cNvSpPr>
            <p:nvPr/>
          </p:nvSpPr>
          <p:spPr bwMode="auto">
            <a:xfrm>
              <a:off x="10291677" y="4270670"/>
              <a:ext cx="189379" cy="193782"/>
            </a:xfrm>
            <a:custGeom>
              <a:avLst/>
              <a:gdLst>
                <a:gd name="T0" fmla="*/ 69 w 79"/>
                <a:gd name="T1" fmla="*/ 22 h 81"/>
                <a:gd name="T2" fmla="*/ 22 w 79"/>
                <a:gd name="T3" fmla="*/ 14 h 81"/>
                <a:gd name="T4" fmla="*/ 19 w 79"/>
                <a:gd name="T5" fmla="*/ 3 h 81"/>
                <a:gd name="T6" fmla="*/ 0 w 79"/>
                <a:gd name="T7" fmla="*/ 5 h 81"/>
                <a:gd name="T8" fmla="*/ 12 w 79"/>
                <a:gd name="T9" fmla="*/ 12 h 81"/>
                <a:gd name="T10" fmla="*/ 14 w 79"/>
                <a:gd name="T11" fmla="*/ 54 h 81"/>
                <a:gd name="T12" fmla="*/ 61 w 79"/>
                <a:gd name="T13" fmla="*/ 59 h 81"/>
                <a:gd name="T14" fmla="*/ 76 w 79"/>
                <a:gd name="T15" fmla="*/ 20 h 81"/>
                <a:gd name="T16" fmla="*/ 36 w 79"/>
                <a:gd name="T17" fmla="*/ 32 h 81"/>
                <a:gd name="T18" fmla="*/ 45 w 79"/>
                <a:gd name="T19" fmla="*/ 39 h 81"/>
                <a:gd name="T20" fmla="*/ 44 w 79"/>
                <a:gd name="T21" fmla="*/ 44 h 81"/>
                <a:gd name="T22" fmla="*/ 33 w 79"/>
                <a:gd name="T23" fmla="*/ 47 h 81"/>
                <a:gd name="T24" fmla="*/ 44 w 79"/>
                <a:gd name="T25" fmla="*/ 44 h 81"/>
                <a:gd name="T26" fmla="*/ 38 w 79"/>
                <a:gd name="T27" fmla="*/ 23 h 81"/>
                <a:gd name="T28" fmla="*/ 47 w 79"/>
                <a:gd name="T29" fmla="*/ 29 h 81"/>
                <a:gd name="T30" fmla="*/ 22 w 79"/>
                <a:gd name="T31" fmla="*/ 19 h 81"/>
                <a:gd name="T32" fmla="*/ 32 w 79"/>
                <a:gd name="T33" fmla="*/ 27 h 81"/>
                <a:gd name="T34" fmla="*/ 22 w 79"/>
                <a:gd name="T35" fmla="*/ 19 h 81"/>
                <a:gd name="T36" fmla="*/ 31 w 79"/>
                <a:gd name="T37" fmla="*/ 32 h 81"/>
                <a:gd name="T38" fmla="*/ 21 w 79"/>
                <a:gd name="T39" fmla="*/ 35 h 81"/>
                <a:gd name="T40" fmla="*/ 20 w 79"/>
                <a:gd name="T41" fmla="*/ 40 h 81"/>
                <a:gd name="T42" fmla="*/ 28 w 79"/>
                <a:gd name="T43" fmla="*/ 46 h 81"/>
                <a:gd name="T44" fmla="*/ 20 w 79"/>
                <a:gd name="T45" fmla="*/ 40 h 81"/>
                <a:gd name="T46" fmla="*/ 48 w 79"/>
                <a:gd name="T47" fmla="*/ 50 h 81"/>
                <a:gd name="T48" fmla="*/ 57 w 79"/>
                <a:gd name="T49" fmla="*/ 47 h 81"/>
                <a:gd name="T50" fmla="*/ 59 w 79"/>
                <a:gd name="T51" fmla="*/ 42 h 81"/>
                <a:gd name="T52" fmla="*/ 51 w 79"/>
                <a:gd name="T53" fmla="*/ 35 h 81"/>
                <a:gd name="T54" fmla="*/ 59 w 79"/>
                <a:gd name="T55" fmla="*/ 42 h 81"/>
                <a:gd name="T56" fmla="*/ 52 w 79"/>
                <a:gd name="T57" fmla="*/ 30 h 81"/>
                <a:gd name="T58" fmla="*/ 66 w 79"/>
                <a:gd name="T59" fmla="*/ 28 h 81"/>
                <a:gd name="T60" fmla="*/ 9 w 79"/>
                <a:gd name="T61" fmla="*/ 66 h 81"/>
                <a:gd name="T62" fmla="*/ 24 w 79"/>
                <a:gd name="T63" fmla="*/ 69 h 81"/>
                <a:gd name="T64" fmla="*/ 18 w 79"/>
                <a:gd name="T65" fmla="*/ 60 h 81"/>
                <a:gd name="T66" fmla="*/ 39 w 79"/>
                <a:gd name="T67" fmla="*/ 72 h 81"/>
                <a:gd name="T68" fmla="*/ 54 w 79"/>
                <a:gd name="T69" fmla="*/ 75 h 81"/>
                <a:gd name="T70" fmla="*/ 48 w 79"/>
                <a:gd name="T71" fmla="*/ 6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9" h="81">
                  <a:moveTo>
                    <a:pt x="76" y="20"/>
                  </a:moveTo>
                  <a:cubicBezTo>
                    <a:pt x="73" y="19"/>
                    <a:pt x="70" y="20"/>
                    <a:pt x="69" y="22"/>
                  </a:cubicBezTo>
                  <a:cubicBezTo>
                    <a:pt x="68" y="23"/>
                    <a:pt x="68" y="23"/>
                    <a:pt x="68" y="23"/>
                  </a:cubicBezTo>
                  <a:cubicBezTo>
                    <a:pt x="22" y="14"/>
                    <a:pt x="22" y="14"/>
                    <a:pt x="22" y="14"/>
                  </a:cubicBezTo>
                  <a:cubicBezTo>
                    <a:pt x="23" y="9"/>
                    <a:pt x="23" y="9"/>
                    <a:pt x="23" y="9"/>
                  </a:cubicBezTo>
                  <a:cubicBezTo>
                    <a:pt x="23" y="6"/>
                    <a:pt x="21" y="4"/>
                    <a:pt x="19" y="3"/>
                  </a:cubicBezTo>
                  <a:cubicBezTo>
                    <a:pt x="6" y="1"/>
                    <a:pt x="6" y="1"/>
                    <a:pt x="6" y="1"/>
                  </a:cubicBezTo>
                  <a:cubicBezTo>
                    <a:pt x="3" y="0"/>
                    <a:pt x="1" y="2"/>
                    <a:pt x="0" y="5"/>
                  </a:cubicBezTo>
                  <a:cubicBezTo>
                    <a:pt x="0" y="8"/>
                    <a:pt x="1" y="10"/>
                    <a:pt x="4" y="11"/>
                  </a:cubicBezTo>
                  <a:cubicBezTo>
                    <a:pt x="12" y="12"/>
                    <a:pt x="12" y="12"/>
                    <a:pt x="12" y="12"/>
                  </a:cubicBezTo>
                  <a:cubicBezTo>
                    <a:pt x="10" y="49"/>
                    <a:pt x="10" y="49"/>
                    <a:pt x="10" y="49"/>
                  </a:cubicBezTo>
                  <a:cubicBezTo>
                    <a:pt x="10" y="51"/>
                    <a:pt x="11" y="53"/>
                    <a:pt x="14" y="54"/>
                  </a:cubicBezTo>
                  <a:cubicBezTo>
                    <a:pt x="56" y="62"/>
                    <a:pt x="56" y="62"/>
                    <a:pt x="56" y="62"/>
                  </a:cubicBezTo>
                  <a:cubicBezTo>
                    <a:pt x="58" y="63"/>
                    <a:pt x="60" y="62"/>
                    <a:pt x="61" y="59"/>
                  </a:cubicBezTo>
                  <a:cubicBezTo>
                    <a:pt x="78" y="27"/>
                    <a:pt x="78" y="27"/>
                    <a:pt x="78" y="27"/>
                  </a:cubicBezTo>
                  <a:cubicBezTo>
                    <a:pt x="79" y="24"/>
                    <a:pt x="78" y="21"/>
                    <a:pt x="76" y="20"/>
                  </a:cubicBezTo>
                  <a:close/>
                  <a:moveTo>
                    <a:pt x="35" y="37"/>
                  </a:moveTo>
                  <a:cubicBezTo>
                    <a:pt x="36" y="32"/>
                    <a:pt x="36" y="32"/>
                    <a:pt x="36" y="32"/>
                  </a:cubicBezTo>
                  <a:cubicBezTo>
                    <a:pt x="46" y="34"/>
                    <a:pt x="46" y="34"/>
                    <a:pt x="46" y="34"/>
                  </a:cubicBezTo>
                  <a:cubicBezTo>
                    <a:pt x="45" y="39"/>
                    <a:pt x="45" y="39"/>
                    <a:pt x="45" y="39"/>
                  </a:cubicBezTo>
                  <a:lnTo>
                    <a:pt x="35" y="37"/>
                  </a:lnTo>
                  <a:close/>
                  <a:moveTo>
                    <a:pt x="44" y="44"/>
                  </a:moveTo>
                  <a:cubicBezTo>
                    <a:pt x="43" y="49"/>
                    <a:pt x="43" y="49"/>
                    <a:pt x="43" y="49"/>
                  </a:cubicBezTo>
                  <a:cubicBezTo>
                    <a:pt x="33" y="47"/>
                    <a:pt x="33" y="47"/>
                    <a:pt x="33" y="47"/>
                  </a:cubicBezTo>
                  <a:cubicBezTo>
                    <a:pt x="34" y="42"/>
                    <a:pt x="34" y="42"/>
                    <a:pt x="34" y="42"/>
                  </a:cubicBezTo>
                  <a:lnTo>
                    <a:pt x="44" y="44"/>
                  </a:lnTo>
                  <a:close/>
                  <a:moveTo>
                    <a:pt x="37" y="28"/>
                  </a:moveTo>
                  <a:cubicBezTo>
                    <a:pt x="38" y="23"/>
                    <a:pt x="38" y="23"/>
                    <a:pt x="38" y="23"/>
                  </a:cubicBezTo>
                  <a:cubicBezTo>
                    <a:pt x="48" y="25"/>
                    <a:pt x="48" y="25"/>
                    <a:pt x="48" y="25"/>
                  </a:cubicBezTo>
                  <a:cubicBezTo>
                    <a:pt x="47" y="29"/>
                    <a:pt x="47" y="29"/>
                    <a:pt x="47" y="29"/>
                  </a:cubicBezTo>
                  <a:lnTo>
                    <a:pt x="37" y="28"/>
                  </a:lnTo>
                  <a:close/>
                  <a:moveTo>
                    <a:pt x="22" y="19"/>
                  </a:moveTo>
                  <a:cubicBezTo>
                    <a:pt x="33" y="22"/>
                    <a:pt x="33" y="22"/>
                    <a:pt x="33" y="22"/>
                  </a:cubicBezTo>
                  <a:cubicBezTo>
                    <a:pt x="32" y="27"/>
                    <a:pt x="32" y="27"/>
                    <a:pt x="32" y="27"/>
                  </a:cubicBezTo>
                  <a:cubicBezTo>
                    <a:pt x="21" y="25"/>
                    <a:pt x="21" y="25"/>
                    <a:pt x="21" y="25"/>
                  </a:cubicBezTo>
                  <a:lnTo>
                    <a:pt x="22" y="19"/>
                  </a:lnTo>
                  <a:close/>
                  <a:moveTo>
                    <a:pt x="21" y="30"/>
                  </a:moveTo>
                  <a:cubicBezTo>
                    <a:pt x="31" y="32"/>
                    <a:pt x="31" y="32"/>
                    <a:pt x="31" y="32"/>
                  </a:cubicBezTo>
                  <a:cubicBezTo>
                    <a:pt x="30" y="36"/>
                    <a:pt x="30" y="36"/>
                    <a:pt x="30" y="36"/>
                  </a:cubicBezTo>
                  <a:cubicBezTo>
                    <a:pt x="21" y="35"/>
                    <a:pt x="21" y="35"/>
                    <a:pt x="21" y="35"/>
                  </a:cubicBezTo>
                  <a:lnTo>
                    <a:pt x="21" y="30"/>
                  </a:lnTo>
                  <a:close/>
                  <a:moveTo>
                    <a:pt x="20" y="40"/>
                  </a:moveTo>
                  <a:cubicBezTo>
                    <a:pt x="29" y="41"/>
                    <a:pt x="29" y="41"/>
                    <a:pt x="29" y="41"/>
                  </a:cubicBezTo>
                  <a:cubicBezTo>
                    <a:pt x="28" y="46"/>
                    <a:pt x="28" y="46"/>
                    <a:pt x="28" y="46"/>
                  </a:cubicBezTo>
                  <a:cubicBezTo>
                    <a:pt x="20" y="45"/>
                    <a:pt x="20" y="45"/>
                    <a:pt x="20" y="45"/>
                  </a:cubicBezTo>
                  <a:lnTo>
                    <a:pt x="20" y="40"/>
                  </a:lnTo>
                  <a:close/>
                  <a:moveTo>
                    <a:pt x="54" y="52"/>
                  </a:moveTo>
                  <a:cubicBezTo>
                    <a:pt x="48" y="50"/>
                    <a:pt x="48" y="50"/>
                    <a:pt x="48" y="50"/>
                  </a:cubicBezTo>
                  <a:cubicBezTo>
                    <a:pt x="49" y="45"/>
                    <a:pt x="49" y="45"/>
                    <a:pt x="49" y="45"/>
                  </a:cubicBezTo>
                  <a:cubicBezTo>
                    <a:pt x="57" y="47"/>
                    <a:pt x="57" y="47"/>
                    <a:pt x="57" y="47"/>
                  </a:cubicBezTo>
                  <a:lnTo>
                    <a:pt x="54" y="52"/>
                  </a:lnTo>
                  <a:close/>
                  <a:moveTo>
                    <a:pt x="59" y="42"/>
                  </a:moveTo>
                  <a:cubicBezTo>
                    <a:pt x="50" y="40"/>
                    <a:pt x="50" y="40"/>
                    <a:pt x="50" y="40"/>
                  </a:cubicBezTo>
                  <a:cubicBezTo>
                    <a:pt x="51" y="35"/>
                    <a:pt x="51" y="35"/>
                    <a:pt x="51" y="35"/>
                  </a:cubicBezTo>
                  <a:cubicBezTo>
                    <a:pt x="61" y="37"/>
                    <a:pt x="61" y="37"/>
                    <a:pt x="61" y="37"/>
                  </a:cubicBezTo>
                  <a:lnTo>
                    <a:pt x="59" y="42"/>
                  </a:lnTo>
                  <a:close/>
                  <a:moveTo>
                    <a:pt x="64" y="33"/>
                  </a:moveTo>
                  <a:cubicBezTo>
                    <a:pt x="52" y="30"/>
                    <a:pt x="52" y="30"/>
                    <a:pt x="52" y="30"/>
                  </a:cubicBezTo>
                  <a:cubicBezTo>
                    <a:pt x="53" y="25"/>
                    <a:pt x="53" y="25"/>
                    <a:pt x="53" y="25"/>
                  </a:cubicBezTo>
                  <a:cubicBezTo>
                    <a:pt x="66" y="28"/>
                    <a:pt x="66" y="28"/>
                    <a:pt x="66" y="28"/>
                  </a:cubicBezTo>
                  <a:lnTo>
                    <a:pt x="64" y="33"/>
                  </a:lnTo>
                  <a:close/>
                  <a:moveTo>
                    <a:pt x="9" y="66"/>
                  </a:moveTo>
                  <a:cubicBezTo>
                    <a:pt x="8" y="70"/>
                    <a:pt x="11" y="74"/>
                    <a:pt x="15" y="75"/>
                  </a:cubicBezTo>
                  <a:cubicBezTo>
                    <a:pt x="19" y="76"/>
                    <a:pt x="23" y="73"/>
                    <a:pt x="24" y="69"/>
                  </a:cubicBezTo>
                  <a:cubicBezTo>
                    <a:pt x="24" y="69"/>
                    <a:pt x="24" y="69"/>
                    <a:pt x="24" y="69"/>
                  </a:cubicBezTo>
                  <a:cubicBezTo>
                    <a:pt x="25" y="65"/>
                    <a:pt x="22" y="61"/>
                    <a:pt x="18" y="60"/>
                  </a:cubicBezTo>
                  <a:cubicBezTo>
                    <a:pt x="14" y="59"/>
                    <a:pt x="10" y="62"/>
                    <a:pt x="9" y="66"/>
                  </a:cubicBezTo>
                  <a:close/>
                  <a:moveTo>
                    <a:pt x="39" y="72"/>
                  </a:moveTo>
                  <a:cubicBezTo>
                    <a:pt x="38" y="76"/>
                    <a:pt x="41" y="80"/>
                    <a:pt x="45" y="81"/>
                  </a:cubicBezTo>
                  <a:cubicBezTo>
                    <a:pt x="49" y="81"/>
                    <a:pt x="53" y="79"/>
                    <a:pt x="54" y="75"/>
                  </a:cubicBezTo>
                  <a:cubicBezTo>
                    <a:pt x="54" y="75"/>
                    <a:pt x="54" y="75"/>
                    <a:pt x="54" y="75"/>
                  </a:cubicBezTo>
                  <a:cubicBezTo>
                    <a:pt x="54" y="70"/>
                    <a:pt x="52" y="66"/>
                    <a:pt x="48" y="66"/>
                  </a:cubicBezTo>
                  <a:cubicBezTo>
                    <a:pt x="43" y="65"/>
                    <a:pt x="39" y="68"/>
                    <a:pt x="39" y="72"/>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94" name="Freeform 94">
              <a:extLst>
                <a:ext uri="{FF2B5EF4-FFF2-40B4-BE49-F238E27FC236}">
                  <a16:creationId xmlns:a16="http://schemas.microsoft.com/office/drawing/2014/main" id="{C52CD0A0-1C7C-4045-9017-74859BB6B270}"/>
                </a:ext>
              </a:extLst>
            </p:cNvPr>
            <p:cNvSpPr>
              <a:spLocks noEditPoints="1"/>
            </p:cNvSpPr>
            <p:nvPr/>
          </p:nvSpPr>
          <p:spPr bwMode="auto">
            <a:xfrm>
              <a:off x="10431141" y="3982931"/>
              <a:ext cx="113040" cy="114508"/>
            </a:xfrm>
            <a:custGeom>
              <a:avLst/>
              <a:gdLst>
                <a:gd name="T0" fmla="*/ 24 w 47"/>
                <a:gd name="T1" fmla="*/ 0 h 48"/>
                <a:gd name="T2" fmla="*/ 0 w 47"/>
                <a:gd name="T3" fmla="*/ 24 h 48"/>
                <a:gd name="T4" fmla="*/ 24 w 47"/>
                <a:gd name="T5" fmla="*/ 48 h 48"/>
                <a:gd name="T6" fmla="*/ 47 w 47"/>
                <a:gd name="T7" fmla="*/ 24 h 48"/>
                <a:gd name="T8" fmla="*/ 24 w 47"/>
                <a:gd name="T9" fmla="*/ 0 h 48"/>
                <a:gd name="T10" fmla="*/ 6 w 47"/>
                <a:gd name="T11" fmla="*/ 24 h 48"/>
                <a:gd name="T12" fmla="*/ 24 w 47"/>
                <a:gd name="T13" fmla="*/ 6 h 48"/>
                <a:gd name="T14" fmla="*/ 24 w 47"/>
                <a:gd name="T15" fmla="*/ 42 h 48"/>
                <a:gd name="T16" fmla="*/ 6 w 47"/>
                <a:gd name="T17"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24" y="0"/>
                  </a:moveTo>
                  <a:cubicBezTo>
                    <a:pt x="11" y="0"/>
                    <a:pt x="0" y="11"/>
                    <a:pt x="0" y="24"/>
                  </a:cubicBezTo>
                  <a:cubicBezTo>
                    <a:pt x="0" y="37"/>
                    <a:pt x="11" y="48"/>
                    <a:pt x="24" y="48"/>
                  </a:cubicBezTo>
                  <a:cubicBezTo>
                    <a:pt x="37" y="48"/>
                    <a:pt x="47" y="37"/>
                    <a:pt x="47" y="24"/>
                  </a:cubicBezTo>
                  <a:cubicBezTo>
                    <a:pt x="47" y="11"/>
                    <a:pt x="37" y="0"/>
                    <a:pt x="24" y="0"/>
                  </a:cubicBezTo>
                  <a:close/>
                  <a:moveTo>
                    <a:pt x="6" y="24"/>
                  </a:moveTo>
                  <a:cubicBezTo>
                    <a:pt x="6" y="14"/>
                    <a:pt x="14" y="6"/>
                    <a:pt x="24" y="6"/>
                  </a:cubicBezTo>
                  <a:cubicBezTo>
                    <a:pt x="24" y="42"/>
                    <a:pt x="24" y="42"/>
                    <a:pt x="24" y="42"/>
                  </a:cubicBezTo>
                  <a:cubicBezTo>
                    <a:pt x="14" y="42"/>
                    <a:pt x="6" y="34"/>
                    <a:pt x="6" y="24"/>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95" name="Freeform 95">
              <a:extLst>
                <a:ext uri="{FF2B5EF4-FFF2-40B4-BE49-F238E27FC236}">
                  <a16:creationId xmlns:a16="http://schemas.microsoft.com/office/drawing/2014/main" id="{D3135A2E-BC8E-40E7-BC3D-DB52A287405D}"/>
                </a:ext>
              </a:extLst>
            </p:cNvPr>
            <p:cNvSpPr>
              <a:spLocks noEditPoints="1"/>
            </p:cNvSpPr>
            <p:nvPr/>
          </p:nvSpPr>
          <p:spPr bwMode="auto">
            <a:xfrm>
              <a:off x="10181572" y="3596834"/>
              <a:ext cx="284802" cy="277461"/>
            </a:xfrm>
            <a:custGeom>
              <a:avLst/>
              <a:gdLst>
                <a:gd name="T0" fmla="*/ 22 w 119"/>
                <a:gd name="T1" fmla="*/ 19 h 116"/>
                <a:gd name="T2" fmla="*/ 58 w 119"/>
                <a:gd name="T3" fmla="*/ 33 h 116"/>
                <a:gd name="T4" fmla="*/ 62 w 119"/>
                <a:gd name="T5" fmla="*/ 12 h 116"/>
                <a:gd name="T6" fmla="*/ 82 w 119"/>
                <a:gd name="T7" fmla="*/ 3 h 116"/>
                <a:gd name="T8" fmla="*/ 91 w 119"/>
                <a:gd name="T9" fmla="*/ 23 h 116"/>
                <a:gd name="T10" fmla="*/ 95 w 119"/>
                <a:gd name="T11" fmla="*/ 49 h 116"/>
                <a:gd name="T12" fmla="*/ 95 w 119"/>
                <a:gd name="T13" fmla="*/ 50 h 116"/>
                <a:gd name="T14" fmla="*/ 99 w 119"/>
                <a:gd name="T15" fmla="*/ 41 h 116"/>
                <a:gd name="T16" fmla="*/ 119 w 119"/>
                <a:gd name="T17" fmla="*/ 49 h 116"/>
                <a:gd name="T18" fmla="*/ 93 w 119"/>
                <a:gd name="T19" fmla="*/ 116 h 116"/>
                <a:gd name="T20" fmla="*/ 73 w 119"/>
                <a:gd name="T21" fmla="*/ 109 h 116"/>
                <a:gd name="T22" fmla="*/ 75 w 119"/>
                <a:gd name="T23" fmla="*/ 103 h 116"/>
                <a:gd name="T24" fmla="*/ 63 w 119"/>
                <a:gd name="T25" fmla="*/ 103 h 116"/>
                <a:gd name="T26" fmla="*/ 53 w 119"/>
                <a:gd name="T27" fmla="*/ 106 h 116"/>
                <a:gd name="T28" fmla="*/ 35 w 119"/>
                <a:gd name="T29" fmla="*/ 102 h 116"/>
                <a:gd name="T30" fmla="*/ 30 w 119"/>
                <a:gd name="T31" fmla="*/ 100 h 116"/>
                <a:gd name="T32" fmla="*/ 28 w 119"/>
                <a:gd name="T33" fmla="*/ 99 h 116"/>
                <a:gd name="T34" fmla="*/ 21 w 119"/>
                <a:gd name="T35" fmla="*/ 83 h 116"/>
                <a:gd name="T36" fmla="*/ 22 w 119"/>
                <a:gd name="T37" fmla="*/ 80 h 116"/>
                <a:gd name="T38" fmla="*/ 22 w 119"/>
                <a:gd name="T39" fmla="*/ 70 h 116"/>
                <a:gd name="T40" fmla="*/ 24 w 119"/>
                <a:gd name="T41" fmla="*/ 67 h 116"/>
                <a:gd name="T42" fmla="*/ 24 w 119"/>
                <a:gd name="T43" fmla="*/ 57 h 116"/>
                <a:gd name="T44" fmla="*/ 27 w 119"/>
                <a:gd name="T45" fmla="*/ 52 h 116"/>
                <a:gd name="T46" fmla="*/ 11 w 119"/>
                <a:gd name="T47" fmla="*/ 46 h 116"/>
                <a:gd name="T48" fmla="*/ 3 w 119"/>
                <a:gd name="T49" fmla="*/ 28 h 116"/>
                <a:gd name="T50" fmla="*/ 22 w 119"/>
                <a:gd name="T51" fmla="*/ 19 h 116"/>
                <a:gd name="T52" fmla="*/ 86 w 119"/>
                <a:gd name="T53" fmla="*/ 106 h 116"/>
                <a:gd name="T54" fmla="*/ 90 w 119"/>
                <a:gd name="T55" fmla="*/ 104 h 116"/>
                <a:gd name="T56" fmla="*/ 88 w 119"/>
                <a:gd name="T57" fmla="*/ 99 h 116"/>
                <a:gd name="T58" fmla="*/ 84 w 119"/>
                <a:gd name="T59" fmla="*/ 101 h 116"/>
                <a:gd name="T60" fmla="*/ 86 w 119"/>
                <a:gd name="T61" fmla="*/ 106 h 116"/>
                <a:gd name="T62" fmla="*/ 15 w 119"/>
                <a:gd name="T63" fmla="*/ 40 h 116"/>
                <a:gd name="T64" fmla="*/ 41 w 119"/>
                <a:gd name="T65" fmla="*/ 50 h 116"/>
                <a:gd name="T66" fmla="*/ 42 w 119"/>
                <a:gd name="T67" fmla="*/ 50 h 116"/>
                <a:gd name="T68" fmla="*/ 39 w 119"/>
                <a:gd name="T69" fmla="*/ 57 h 116"/>
                <a:gd name="T70" fmla="*/ 38 w 119"/>
                <a:gd name="T71" fmla="*/ 57 h 116"/>
                <a:gd name="T72" fmla="*/ 31 w 119"/>
                <a:gd name="T73" fmla="*/ 60 h 116"/>
                <a:gd name="T74" fmla="*/ 32 w 119"/>
                <a:gd name="T75" fmla="*/ 66 h 116"/>
                <a:gd name="T76" fmla="*/ 34 w 119"/>
                <a:gd name="T77" fmla="*/ 68 h 116"/>
                <a:gd name="T78" fmla="*/ 31 w 119"/>
                <a:gd name="T79" fmla="*/ 70 h 116"/>
                <a:gd name="T80" fmla="*/ 30 w 119"/>
                <a:gd name="T81" fmla="*/ 73 h 116"/>
                <a:gd name="T82" fmla="*/ 30 w 119"/>
                <a:gd name="T83" fmla="*/ 78 h 116"/>
                <a:gd name="T84" fmla="*/ 32 w 119"/>
                <a:gd name="T85" fmla="*/ 81 h 116"/>
                <a:gd name="T86" fmla="*/ 30 w 119"/>
                <a:gd name="T87" fmla="*/ 83 h 116"/>
                <a:gd name="T88" fmla="*/ 28 w 119"/>
                <a:gd name="T89" fmla="*/ 85 h 116"/>
                <a:gd name="T90" fmla="*/ 31 w 119"/>
                <a:gd name="T91" fmla="*/ 93 h 116"/>
                <a:gd name="T92" fmla="*/ 33 w 119"/>
                <a:gd name="T93" fmla="*/ 93 h 116"/>
                <a:gd name="T94" fmla="*/ 38 w 119"/>
                <a:gd name="T95" fmla="*/ 95 h 116"/>
                <a:gd name="T96" fmla="*/ 60 w 119"/>
                <a:gd name="T97" fmla="*/ 96 h 116"/>
                <a:gd name="T98" fmla="*/ 78 w 119"/>
                <a:gd name="T99" fmla="*/ 95 h 116"/>
                <a:gd name="T100" fmla="*/ 92 w 119"/>
                <a:gd name="T101" fmla="*/ 59 h 116"/>
                <a:gd name="T102" fmla="*/ 88 w 119"/>
                <a:gd name="T103" fmla="*/ 55 h 116"/>
                <a:gd name="T104" fmla="*/ 83 w 119"/>
                <a:gd name="T105" fmla="*/ 20 h 116"/>
                <a:gd name="T106" fmla="*/ 79 w 119"/>
                <a:gd name="T107" fmla="*/ 12 h 116"/>
                <a:gd name="T108" fmla="*/ 70 w 119"/>
                <a:gd name="T109" fmla="*/ 15 h 116"/>
                <a:gd name="T110" fmla="*/ 67 w 119"/>
                <a:gd name="T111" fmla="*/ 37 h 116"/>
                <a:gd name="T112" fmla="*/ 66 w 119"/>
                <a:gd name="T113" fmla="*/ 44 h 116"/>
                <a:gd name="T114" fmla="*/ 20 w 119"/>
                <a:gd name="T115" fmla="*/ 26 h 116"/>
                <a:gd name="T116" fmla="*/ 10 w 119"/>
                <a:gd name="T117" fmla="*/ 31 h 116"/>
                <a:gd name="T118" fmla="*/ 15 w 119"/>
                <a:gd name="T119" fmla="*/ 4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9" h="116">
                  <a:moveTo>
                    <a:pt x="22" y="19"/>
                  </a:moveTo>
                  <a:cubicBezTo>
                    <a:pt x="58" y="33"/>
                    <a:pt x="58" y="33"/>
                    <a:pt x="58" y="33"/>
                  </a:cubicBezTo>
                  <a:cubicBezTo>
                    <a:pt x="59" y="24"/>
                    <a:pt x="59" y="21"/>
                    <a:pt x="62" y="12"/>
                  </a:cubicBezTo>
                  <a:cubicBezTo>
                    <a:pt x="65" y="4"/>
                    <a:pt x="74" y="0"/>
                    <a:pt x="82" y="3"/>
                  </a:cubicBezTo>
                  <a:cubicBezTo>
                    <a:pt x="90" y="6"/>
                    <a:pt x="94" y="15"/>
                    <a:pt x="91" y="23"/>
                  </a:cubicBezTo>
                  <a:cubicBezTo>
                    <a:pt x="87" y="34"/>
                    <a:pt x="89" y="41"/>
                    <a:pt x="95" y="49"/>
                  </a:cubicBezTo>
                  <a:cubicBezTo>
                    <a:pt x="95" y="50"/>
                    <a:pt x="95" y="50"/>
                    <a:pt x="95" y="50"/>
                  </a:cubicBezTo>
                  <a:cubicBezTo>
                    <a:pt x="99" y="41"/>
                    <a:pt x="99" y="41"/>
                    <a:pt x="99" y="41"/>
                  </a:cubicBezTo>
                  <a:cubicBezTo>
                    <a:pt x="119" y="49"/>
                    <a:pt x="119" y="49"/>
                    <a:pt x="119" y="49"/>
                  </a:cubicBezTo>
                  <a:cubicBezTo>
                    <a:pt x="93" y="116"/>
                    <a:pt x="93" y="116"/>
                    <a:pt x="93" y="116"/>
                  </a:cubicBezTo>
                  <a:cubicBezTo>
                    <a:pt x="73" y="109"/>
                    <a:pt x="73" y="109"/>
                    <a:pt x="73" y="109"/>
                  </a:cubicBezTo>
                  <a:cubicBezTo>
                    <a:pt x="75" y="103"/>
                    <a:pt x="75" y="103"/>
                    <a:pt x="75" y="103"/>
                  </a:cubicBezTo>
                  <a:cubicBezTo>
                    <a:pt x="68" y="101"/>
                    <a:pt x="66" y="102"/>
                    <a:pt x="63" y="103"/>
                  </a:cubicBezTo>
                  <a:cubicBezTo>
                    <a:pt x="60" y="104"/>
                    <a:pt x="57" y="106"/>
                    <a:pt x="53" y="106"/>
                  </a:cubicBezTo>
                  <a:cubicBezTo>
                    <a:pt x="48" y="106"/>
                    <a:pt x="42" y="105"/>
                    <a:pt x="35" y="102"/>
                  </a:cubicBezTo>
                  <a:cubicBezTo>
                    <a:pt x="30" y="100"/>
                    <a:pt x="30" y="100"/>
                    <a:pt x="30" y="100"/>
                  </a:cubicBezTo>
                  <a:cubicBezTo>
                    <a:pt x="28" y="99"/>
                    <a:pt x="28" y="99"/>
                    <a:pt x="28" y="99"/>
                  </a:cubicBezTo>
                  <a:cubicBezTo>
                    <a:pt x="21" y="97"/>
                    <a:pt x="18" y="89"/>
                    <a:pt x="21" y="83"/>
                  </a:cubicBezTo>
                  <a:cubicBezTo>
                    <a:pt x="21" y="82"/>
                    <a:pt x="22" y="81"/>
                    <a:pt x="22" y="80"/>
                  </a:cubicBezTo>
                  <a:cubicBezTo>
                    <a:pt x="21" y="77"/>
                    <a:pt x="21" y="73"/>
                    <a:pt x="22" y="70"/>
                  </a:cubicBezTo>
                  <a:cubicBezTo>
                    <a:pt x="23" y="69"/>
                    <a:pt x="23" y="68"/>
                    <a:pt x="24" y="67"/>
                  </a:cubicBezTo>
                  <a:cubicBezTo>
                    <a:pt x="23" y="64"/>
                    <a:pt x="23" y="60"/>
                    <a:pt x="24" y="57"/>
                  </a:cubicBezTo>
                  <a:cubicBezTo>
                    <a:pt x="25" y="55"/>
                    <a:pt x="26" y="54"/>
                    <a:pt x="27" y="52"/>
                  </a:cubicBezTo>
                  <a:cubicBezTo>
                    <a:pt x="11" y="46"/>
                    <a:pt x="11" y="46"/>
                    <a:pt x="11" y="46"/>
                  </a:cubicBezTo>
                  <a:cubicBezTo>
                    <a:pt x="4" y="44"/>
                    <a:pt x="0" y="35"/>
                    <a:pt x="3" y="28"/>
                  </a:cubicBezTo>
                  <a:cubicBezTo>
                    <a:pt x="6" y="20"/>
                    <a:pt x="14" y="16"/>
                    <a:pt x="22" y="19"/>
                  </a:cubicBezTo>
                  <a:close/>
                  <a:moveTo>
                    <a:pt x="86" y="106"/>
                  </a:moveTo>
                  <a:cubicBezTo>
                    <a:pt x="88" y="106"/>
                    <a:pt x="90" y="106"/>
                    <a:pt x="90" y="104"/>
                  </a:cubicBezTo>
                  <a:cubicBezTo>
                    <a:pt x="91" y="102"/>
                    <a:pt x="90" y="100"/>
                    <a:pt x="88" y="99"/>
                  </a:cubicBezTo>
                  <a:cubicBezTo>
                    <a:pt x="86" y="98"/>
                    <a:pt x="84" y="99"/>
                    <a:pt x="84" y="101"/>
                  </a:cubicBezTo>
                  <a:cubicBezTo>
                    <a:pt x="83" y="103"/>
                    <a:pt x="84" y="105"/>
                    <a:pt x="86" y="106"/>
                  </a:cubicBezTo>
                  <a:close/>
                  <a:moveTo>
                    <a:pt x="15" y="40"/>
                  </a:moveTo>
                  <a:cubicBezTo>
                    <a:pt x="41" y="50"/>
                    <a:pt x="41" y="50"/>
                    <a:pt x="41" y="50"/>
                  </a:cubicBezTo>
                  <a:cubicBezTo>
                    <a:pt x="42" y="50"/>
                    <a:pt x="42" y="50"/>
                    <a:pt x="42" y="50"/>
                  </a:cubicBezTo>
                  <a:cubicBezTo>
                    <a:pt x="39" y="57"/>
                    <a:pt x="39" y="57"/>
                    <a:pt x="39" y="57"/>
                  </a:cubicBezTo>
                  <a:cubicBezTo>
                    <a:pt x="38" y="57"/>
                    <a:pt x="38" y="57"/>
                    <a:pt x="38" y="57"/>
                  </a:cubicBezTo>
                  <a:cubicBezTo>
                    <a:pt x="36" y="56"/>
                    <a:pt x="32" y="57"/>
                    <a:pt x="31" y="60"/>
                  </a:cubicBezTo>
                  <a:cubicBezTo>
                    <a:pt x="31" y="62"/>
                    <a:pt x="31" y="64"/>
                    <a:pt x="32" y="66"/>
                  </a:cubicBezTo>
                  <a:cubicBezTo>
                    <a:pt x="34" y="68"/>
                    <a:pt x="34" y="68"/>
                    <a:pt x="34" y="68"/>
                  </a:cubicBezTo>
                  <a:cubicBezTo>
                    <a:pt x="31" y="70"/>
                    <a:pt x="31" y="70"/>
                    <a:pt x="31" y="70"/>
                  </a:cubicBezTo>
                  <a:cubicBezTo>
                    <a:pt x="31" y="71"/>
                    <a:pt x="30" y="72"/>
                    <a:pt x="30" y="73"/>
                  </a:cubicBezTo>
                  <a:cubicBezTo>
                    <a:pt x="29" y="75"/>
                    <a:pt x="29" y="77"/>
                    <a:pt x="30" y="78"/>
                  </a:cubicBezTo>
                  <a:cubicBezTo>
                    <a:pt x="32" y="81"/>
                    <a:pt x="32" y="81"/>
                    <a:pt x="32" y="81"/>
                  </a:cubicBezTo>
                  <a:cubicBezTo>
                    <a:pt x="30" y="83"/>
                    <a:pt x="30" y="83"/>
                    <a:pt x="30" y="83"/>
                  </a:cubicBezTo>
                  <a:cubicBezTo>
                    <a:pt x="29" y="84"/>
                    <a:pt x="28" y="85"/>
                    <a:pt x="28" y="85"/>
                  </a:cubicBezTo>
                  <a:cubicBezTo>
                    <a:pt x="27" y="88"/>
                    <a:pt x="28" y="92"/>
                    <a:pt x="31" y="93"/>
                  </a:cubicBezTo>
                  <a:cubicBezTo>
                    <a:pt x="33" y="93"/>
                    <a:pt x="33" y="93"/>
                    <a:pt x="33" y="93"/>
                  </a:cubicBezTo>
                  <a:cubicBezTo>
                    <a:pt x="38" y="95"/>
                    <a:pt x="38" y="95"/>
                    <a:pt x="38" y="95"/>
                  </a:cubicBezTo>
                  <a:cubicBezTo>
                    <a:pt x="51" y="100"/>
                    <a:pt x="56" y="97"/>
                    <a:pt x="60" y="96"/>
                  </a:cubicBezTo>
                  <a:cubicBezTo>
                    <a:pt x="64" y="94"/>
                    <a:pt x="68" y="92"/>
                    <a:pt x="78" y="95"/>
                  </a:cubicBezTo>
                  <a:cubicBezTo>
                    <a:pt x="92" y="59"/>
                    <a:pt x="92" y="59"/>
                    <a:pt x="92" y="59"/>
                  </a:cubicBezTo>
                  <a:cubicBezTo>
                    <a:pt x="90" y="58"/>
                    <a:pt x="89" y="56"/>
                    <a:pt x="88" y="55"/>
                  </a:cubicBezTo>
                  <a:cubicBezTo>
                    <a:pt x="81" y="43"/>
                    <a:pt x="78" y="34"/>
                    <a:pt x="83" y="20"/>
                  </a:cubicBezTo>
                  <a:cubicBezTo>
                    <a:pt x="85" y="17"/>
                    <a:pt x="83" y="13"/>
                    <a:pt x="79" y="12"/>
                  </a:cubicBezTo>
                  <a:cubicBezTo>
                    <a:pt x="76" y="10"/>
                    <a:pt x="72" y="12"/>
                    <a:pt x="70" y="15"/>
                  </a:cubicBezTo>
                  <a:cubicBezTo>
                    <a:pt x="67" y="24"/>
                    <a:pt x="67" y="27"/>
                    <a:pt x="67" y="37"/>
                  </a:cubicBezTo>
                  <a:cubicBezTo>
                    <a:pt x="67" y="39"/>
                    <a:pt x="66" y="42"/>
                    <a:pt x="66" y="44"/>
                  </a:cubicBezTo>
                  <a:cubicBezTo>
                    <a:pt x="20" y="26"/>
                    <a:pt x="20" y="26"/>
                    <a:pt x="20" y="26"/>
                  </a:cubicBezTo>
                  <a:cubicBezTo>
                    <a:pt x="16" y="25"/>
                    <a:pt x="12" y="27"/>
                    <a:pt x="10" y="31"/>
                  </a:cubicBezTo>
                  <a:cubicBezTo>
                    <a:pt x="9" y="34"/>
                    <a:pt x="11" y="38"/>
                    <a:pt x="15" y="40"/>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96" name="Freeform 96">
              <a:extLst>
                <a:ext uri="{FF2B5EF4-FFF2-40B4-BE49-F238E27FC236}">
                  <a16:creationId xmlns:a16="http://schemas.microsoft.com/office/drawing/2014/main" id="{F105A9C8-CDF9-49B4-A96F-64FD45673D91}"/>
                </a:ext>
              </a:extLst>
            </p:cNvPr>
            <p:cNvSpPr>
              <a:spLocks noEditPoints="1"/>
            </p:cNvSpPr>
            <p:nvPr/>
          </p:nvSpPr>
          <p:spPr bwMode="auto">
            <a:xfrm>
              <a:off x="10071469" y="3888976"/>
              <a:ext cx="344993" cy="302419"/>
            </a:xfrm>
            <a:custGeom>
              <a:avLst/>
              <a:gdLst>
                <a:gd name="T0" fmla="*/ 144 w 144"/>
                <a:gd name="T1" fmla="*/ 41 h 126"/>
                <a:gd name="T2" fmla="*/ 102 w 144"/>
                <a:gd name="T3" fmla="*/ 0 h 126"/>
                <a:gd name="T4" fmla="*/ 72 w 144"/>
                <a:gd name="T5" fmla="*/ 14 h 126"/>
                <a:gd name="T6" fmla="*/ 41 w 144"/>
                <a:gd name="T7" fmla="*/ 0 h 126"/>
                <a:gd name="T8" fmla="*/ 0 w 144"/>
                <a:gd name="T9" fmla="*/ 41 h 126"/>
                <a:gd name="T10" fmla="*/ 13 w 144"/>
                <a:gd name="T11" fmla="*/ 72 h 126"/>
                <a:gd name="T12" fmla="*/ 13 w 144"/>
                <a:gd name="T13" fmla="*/ 72 h 126"/>
                <a:gd name="T14" fmla="*/ 58 w 144"/>
                <a:gd name="T15" fmla="*/ 117 h 126"/>
                <a:gd name="T16" fmla="*/ 72 w 144"/>
                <a:gd name="T17" fmla="*/ 126 h 126"/>
                <a:gd name="T18" fmla="*/ 85 w 144"/>
                <a:gd name="T19" fmla="*/ 117 h 126"/>
                <a:gd name="T20" fmla="*/ 130 w 144"/>
                <a:gd name="T21" fmla="*/ 72 h 126"/>
                <a:gd name="T22" fmla="*/ 130 w 144"/>
                <a:gd name="T23" fmla="*/ 72 h 126"/>
                <a:gd name="T24" fmla="*/ 144 w 144"/>
                <a:gd name="T25" fmla="*/ 41 h 126"/>
                <a:gd name="T26" fmla="*/ 118 w 144"/>
                <a:gd name="T27" fmla="*/ 59 h 126"/>
                <a:gd name="T28" fmla="*/ 73 w 144"/>
                <a:gd name="T29" fmla="*/ 104 h 126"/>
                <a:gd name="T30" fmla="*/ 72 w 144"/>
                <a:gd name="T31" fmla="*/ 105 h 126"/>
                <a:gd name="T32" fmla="*/ 71 w 144"/>
                <a:gd name="T33" fmla="*/ 104 h 126"/>
                <a:gd name="T34" fmla="*/ 25 w 144"/>
                <a:gd name="T35" fmla="*/ 59 h 126"/>
                <a:gd name="T36" fmla="*/ 18 w 144"/>
                <a:gd name="T37" fmla="*/ 41 h 126"/>
                <a:gd name="T38" fmla="*/ 41 w 144"/>
                <a:gd name="T39" fmla="*/ 18 h 126"/>
                <a:gd name="T40" fmla="*/ 58 w 144"/>
                <a:gd name="T41" fmla="*/ 26 h 126"/>
                <a:gd name="T42" fmla="*/ 72 w 144"/>
                <a:gd name="T43" fmla="*/ 40 h 126"/>
                <a:gd name="T44" fmla="*/ 85 w 144"/>
                <a:gd name="T45" fmla="*/ 26 h 126"/>
                <a:gd name="T46" fmla="*/ 102 w 144"/>
                <a:gd name="T47" fmla="*/ 18 h 126"/>
                <a:gd name="T48" fmla="*/ 126 w 144"/>
                <a:gd name="T49" fmla="*/ 41 h 126"/>
                <a:gd name="T50" fmla="*/ 118 w 144"/>
                <a:gd name="T51" fmla="*/ 5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126">
                  <a:moveTo>
                    <a:pt x="144" y="41"/>
                  </a:moveTo>
                  <a:cubicBezTo>
                    <a:pt x="144" y="19"/>
                    <a:pt x="125" y="0"/>
                    <a:pt x="102" y="0"/>
                  </a:cubicBezTo>
                  <a:cubicBezTo>
                    <a:pt x="90" y="0"/>
                    <a:pt x="79" y="5"/>
                    <a:pt x="72" y="14"/>
                  </a:cubicBezTo>
                  <a:cubicBezTo>
                    <a:pt x="64" y="5"/>
                    <a:pt x="53" y="0"/>
                    <a:pt x="41" y="0"/>
                  </a:cubicBezTo>
                  <a:cubicBezTo>
                    <a:pt x="18" y="0"/>
                    <a:pt x="0" y="19"/>
                    <a:pt x="0" y="41"/>
                  </a:cubicBezTo>
                  <a:cubicBezTo>
                    <a:pt x="0" y="54"/>
                    <a:pt x="5" y="65"/>
                    <a:pt x="13" y="72"/>
                  </a:cubicBezTo>
                  <a:cubicBezTo>
                    <a:pt x="13" y="72"/>
                    <a:pt x="13" y="72"/>
                    <a:pt x="13" y="72"/>
                  </a:cubicBezTo>
                  <a:cubicBezTo>
                    <a:pt x="58" y="117"/>
                    <a:pt x="58" y="117"/>
                    <a:pt x="58" y="117"/>
                  </a:cubicBezTo>
                  <a:cubicBezTo>
                    <a:pt x="63" y="122"/>
                    <a:pt x="67" y="126"/>
                    <a:pt x="72" y="126"/>
                  </a:cubicBezTo>
                  <a:cubicBezTo>
                    <a:pt x="76" y="126"/>
                    <a:pt x="81" y="122"/>
                    <a:pt x="85" y="117"/>
                  </a:cubicBezTo>
                  <a:cubicBezTo>
                    <a:pt x="130" y="72"/>
                    <a:pt x="130" y="72"/>
                    <a:pt x="130" y="72"/>
                  </a:cubicBezTo>
                  <a:cubicBezTo>
                    <a:pt x="130" y="72"/>
                    <a:pt x="130" y="72"/>
                    <a:pt x="130" y="72"/>
                  </a:cubicBezTo>
                  <a:cubicBezTo>
                    <a:pt x="139" y="65"/>
                    <a:pt x="144" y="54"/>
                    <a:pt x="144" y="41"/>
                  </a:cubicBezTo>
                  <a:close/>
                  <a:moveTo>
                    <a:pt x="118" y="59"/>
                  </a:moveTo>
                  <a:cubicBezTo>
                    <a:pt x="73" y="104"/>
                    <a:pt x="73" y="104"/>
                    <a:pt x="73" y="104"/>
                  </a:cubicBezTo>
                  <a:cubicBezTo>
                    <a:pt x="72" y="105"/>
                    <a:pt x="72" y="105"/>
                    <a:pt x="72" y="105"/>
                  </a:cubicBezTo>
                  <a:cubicBezTo>
                    <a:pt x="72" y="105"/>
                    <a:pt x="71" y="105"/>
                    <a:pt x="71" y="104"/>
                  </a:cubicBezTo>
                  <a:cubicBezTo>
                    <a:pt x="25" y="59"/>
                    <a:pt x="25" y="59"/>
                    <a:pt x="25" y="59"/>
                  </a:cubicBezTo>
                  <a:cubicBezTo>
                    <a:pt x="20" y="54"/>
                    <a:pt x="18" y="48"/>
                    <a:pt x="18" y="41"/>
                  </a:cubicBezTo>
                  <a:cubicBezTo>
                    <a:pt x="18" y="29"/>
                    <a:pt x="28" y="18"/>
                    <a:pt x="41" y="18"/>
                  </a:cubicBezTo>
                  <a:cubicBezTo>
                    <a:pt x="48" y="18"/>
                    <a:pt x="54" y="21"/>
                    <a:pt x="58" y="26"/>
                  </a:cubicBezTo>
                  <a:cubicBezTo>
                    <a:pt x="72" y="40"/>
                    <a:pt x="72" y="40"/>
                    <a:pt x="72" y="40"/>
                  </a:cubicBezTo>
                  <a:cubicBezTo>
                    <a:pt x="85" y="26"/>
                    <a:pt x="85" y="26"/>
                    <a:pt x="85" y="26"/>
                  </a:cubicBezTo>
                  <a:cubicBezTo>
                    <a:pt x="90" y="21"/>
                    <a:pt x="96" y="18"/>
                    <a:pt x="102" y="18"/>
                  </a:cubicBezTo>
                  <a:cubicBezTo>
                    <a:pt x="115" y="18"/>
                    <a:pt x="126" y="29"/>
                    <a:pt x="126" y="41"/>
                  </a:cubicBezTo>
                  <a:cubicBezTo>
                    <a:pt x="126" y="48"/>
                    <a:pt x="123" y="54"/>
                    <a:pt x="118" y="59"/>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97" name="Freeform 97">
              <a:extLst>
                <a:ext uri="{FF2B5EF4-FFF2-40B4-BE49-F238E27FC236}">
                  <a16:creationId xmlns:a16="http://schemas.microsoft.com/office/drawing/2014/main" id="{0776AA3B-C0D2-4984-B2AF-107BA1172827}"/>
                </a:ext>
              </a:extLst>
            </p:cNvPr>
            <p:cNvSpPr>
              <a:spLocks noEditPoints="1"/>
            </p:cNvSpPr>
            <p:nvPr/>
          </p:nvSpPr>
          <p:spPr bwMode="auto">
            <a:xfrm>
              <a:off x="10118446" y="4214884"/>
              <a:ext cx="146805" cy="146805"/>
            </a:xfrm>
            <a:custGeom>
              <a:avLst/>
              <a:gdLst>
                <a:gd name="T0" fmla="*/ 31 w 61"/>
                <a:gd name="T1" fmla="*/ 0 h 61"/>
                <a:gd name="T2" fmla="*/ 0 w 61"/>
                <a:gd name="T3" fmla="*/ 30 h 61"/>
                <a:gd name="T4" fmla="*/ 31 w 61"/>
                <a:gd name="T5" fmla="*/ 61 h 61"/>
                <a:gd name="T6" fmla="*/ 61 w 61"/>
                <a:gd name="T7" fmla="*/ 30 h 61"/>
                <a:gd name="T8" fmla="*/ 31 w 61"/>
                <a:gd name="T9" fmla="*/ 0 h 61"/>
                <a:gd name="T10" fmla="*/ 31 w 61"/>
                <a:gd name="T11" fmla="*/ 55 h 61"/>
                <a:gd name="T12" fmla="*/ 6 w 61"/>
                <a:gd name="T13" fmla="*/ 30 h 61"/>
                <a:gd name="T14" fmla="*/ 31 w 61"/>
                <a:gd name="T15" fmla="*/ 6 h 61"/>
                <a:gd name="T16" fmla="*/ 55 w 61"/>
                <a:gd name="T17" fmla="*/ 30 h 61"/>
                <a:gd name="T18" fmla="*/ 31 w 61"/>
                <a:gd name="T19" fmla="*/ 55 h 61"/>
                <a:gd name="T20" fmla="*/ 27 w 61"/>
                <a:gd name="T21" fmla="*/ 15 h 61"/>
                <a:gd name="T22" fmla="*/ 34 w 61"/>
                <a:gd name="T23" fmla="*/ 15 h 61"/>
                <a:gd name="T24" fmla="*/ 34 w 61"/>
                <a:gd name="T25" fmla="*/ 23 h 61"/>
                <a:gd name="T26" fmla="*/ 27 w 61"/>
                <a:gd name="T27" fmla="*/ 23 h 61"/>
                <a:gd name="T28" fmla="*/ 27 w 61"/>
                <a:gd name="T29" fmla="*/ 15 h 61"/>
                <a:gd name="T30" fmla="*/ 38 w 61"/>
                <a:gd name="T31" fmla="*/ 46 h 61"/>
                <a:gd name="T32" fmla="*/ 23 w 61"/>
                <a:gd name="T33" fmla="*/ 46 h 61"/>
                <a:gd name="T34" fmla="*/ 23 w 61"/>
                <a:gd name="T35" fmla="*/ 42 h 61"/>
                <a:gd name="T36" fmla="*/ 27 w 61"/>
                <a:gd name="T37" fmla="*/ 42 h 61"/>
                <a:gd name="T38" fmla="*/ 27 w 61"/>
                <a:gd name="T39" fmla="*/ 30 h 61"/>
                <a:gd name="T40" fmla="*/ 23 w 61"/>
                <a:gd name="T41" fmla="*/ 30 h 61"/>
                <a:gd name="T42" fmla="*/ 23 w 61"/>
                <a:gd name="T43" fmla="*/ 27 h 61"/>
                <a:gd name="T44" fmla="*/ 34 w 61"/>
                <a:gd name="T45" fmla="*/ 27 h 61"/>
                <a:gd name="T46" fmla="*/ 34 w 61"/>
                <a:gd name="T47" fmla="*/ 42 h 61"/>
                <a:gd name="T48" fmla="*/ 38 w 61"/>
                <a:gd name="T49" fmla="*/ 42 h 61"/>
                <a:gd name="T50" fmla="*/ 38 w 61"/>
                <a:gd name="T51" fmla="*/ 4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61">
                  <a:moveTo>
                    <a:pt x="31" y="0"/>
                  </a:moveTo>
                  <a:cubicBezTo>
                    <a:pt x="14" y="0"/>
                    <a:pt x="0" y="14"/>
                    <a:pt x="0" y="30"/>
                  </a:cubicBezTo>
                  <a:cubicBezTo>
                    <a:pt x="0" y="47"/>
                    <a:pt x="14" y="61"/>
                    <a:pt x="31" y="61"/>
                  </a:cubicBezTo>
                  <a:cubicBezTo>
                    <a:pt x="47" y="61"/>
                    <a:pt x="61" y="47"/>
                    <a:pt x="61" y="30"/>
                  </a:cubicBezTo>
                  <a:cubicBezTo>
                    <a:pt x="61" y="14"/>
                    <a:pt x="47" y="0"/>
                    <a:pt x="31" y="0"/>
                  </a:cubicBezTo>
                  <a:close/>
                  <a:moveTo>
                    <a:pt x="31" y="55"/>
                  </a:moveTo>
                  <a:cubicBezTo>
                    <a:pt x="17" y="55"/>
                    <a:pt x="6" y="44"/>
                    <a:pt x="6" y="30"/>
                  </a:cubicBezTo>
                  <a:cubicBezTo>
                    <a:pt x="6" y="17"/>
                    <a:pt x="17" y="6"/>
                    <a:pt x="31" y="6"/>
                  </a:cubicBezTo>
                  <a:cubicBezTo>
                    <a:pt x="44" y="6"/>
                    <a:pt x="55" y="17"/>
                    <a:pt x="55" y="30"/>
                  </a:cubicBezTo>
                  <a:cubicBezTo>
                    <a:pt x="55" y="44"/>
                    <a:pt x="44" y="55"/>
                    <a:pt x="31" y="55"/>
                  </a:cubicBezTo>
                  <a:close/>
                  <a:moveTo>
                    <a:pt x="27" y="15"/>
                  </a:moveTo>
                  <a:cubicBezTo>
                    <a:pt x="34" y="15"/>
                    <a:pt x="34" y="15"/>
                    <a:pt x="34" y="15"/>
                  </a:cubicBezTo>
                  <a:cubicBezTo>
                    <a:pt x="34" y="23"/>
                    <a:pt x="34" y="23"/>
                    <a:pt x="34" y="23"/>
                  </a:cubicBezTo>
                  <a:cubicBezTo>
                    <a:pt x="27" y="23"/>
                    <a:pt x="27" y="23"/>
                    <a:pt x="27" y="23"/>
                  </a:cubicBezTo>
                  <a:lnTo>
                    <a:pt x="27" y="15"/>
                  </a:lnTo>
                  <a:close/>
                  <a:moveTo>
                    <a:pt x="38" y="46"/>
                  </a:moveTo>
                  <a:cubicBezTo>
                    <a:pt x="23" y="46"/>
                    <a:pt x="23" y="46"/>
                    <a:pt x="23" y="46"/>
                  </a:cubicBezTo>
                  <a:cubicBezTo>
                    <a:pt x="23" y="42"/>
                    <a:pt x="23" y="42"/>
                    <a:pt x="23" y="42"/>
                  </a:cubicBezTo>
                  <a:cubicBezTo>
                    <a:pt x="27" y="42"/>
                    <a:pt x="27" y="42"/>
                    <a:pt x="27" y="42"/>
                  </a:cubicBezTo>
                  <a:cubicBezTo>
                    <a:pt x="27" y="30"/>
                    <a:pt x="27" y="30"/>
                    <a:pt x="27" y="30"/>
                  </a:cubicBezTo>
                  <a:cubicBezTo>
                    <a:pt x="23" y="30"/>
                    <a:pt x="23" y="30"/>
                    <a:pt x="23" y="30"/>
                  </a:cubicBezTo>
                  <a:cubicBezTo>
                    <a:pt x="23" y="27"/>
                    <a:pt x="23" y="27"/>
                    <a:pt x="23" y="27"/>
                  </a:cubicBezTo>
                  <a:cubicBezTo>
                    <a:pt x="34" y="27"/>
                    <a:pt x="34" y="27"/>
                    <a:pt x="34" y="27"/>
                  </a:cubicBezTo>
                  <a:cubicBezTo>
                    <a:pt x="34" y="42"/>
                    <a:pt x="34" y="42"/>
                    <a:pt x="34" y="42"/>
                  </a:cubicBezTo>
                  <a:cubicBezTo>
                    <a:pt x="38" y="42"/>
                    <a:pt x="38" y="42"/>
                    <a:pt x="38" y="42"/>
                  </a:cubicBezTo>
                  <a:lnTo>
                    <a:pt x="38" y="46"/>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98" name="Freeform 98">
              <a:extLst>
                <a:ext uri="{FF2B5EF4-FFF2-40B4-BE49-F238E27FC236}">
                  <a16:creationId xmlns:a16="http://schemas.microsoft.com/office/drawing/2014/main" id="{3492EB1B-12EE-4F42-BA6D-87745B90A9CA}"/>
                </a:ext>
              </a:extLst>
            </p:cNvPr>
            <p:cNvSpPr>
              <a:spLocks noEditPoints="1"/>
            </p:cNvSpPr>
            <p:nvPr/>
          </p:nvSpPr>
          <p:spPr bwMode="auto">
            <a:xfrm>
              <a:off x="10155147" y="4460049"/>
              <a:ext cx="224612" cy="226080"/>
            </a:xfrm>
            <a:custGeom>
              <a:avLst/>
              <a:gdLst>
                <a:gd name="T0" fmla="*/ 85 w 94"/>
                <a:gd name="T1" fmla="*/ 20 h 94"/>
                <a:gd name="T2" fmla="*/ 37 w 94"/>
                <a:gd name="T3" fmla="*/ 2 h 94"/>
                <a:gd name="T4" fmla="*/ 20 w 94"/>
                <a:gd name="T5" fmla="*/ 10 h 94"/>
                <a:gd name="T6" fmla="*/ 2 w 94"/>
                <a:gd name="T7" fmla="*/ 57 h 94"/>
                <a:gd name="T8" fmla="*/ 10 w 94"/>
                <a:gd name="T9" fmla="*/ 74 h 94"/>
                <a:gd name="T10" fmla="*/ 57 w 94"/>
                <a:gd name="T11" fmla="*/ 92 h 94"/>
                <a:gd name="T12" fmla="*/ 74 w 94"/>
                <a:gd name="T13" fmla="*/ 84 h 94"/>
                <a:gd name="T14" fmla="*/ 92 w 94"/>
                <a:gd name="T15" fmla="*/ 37 h 94"/>
                <a:gd name="T16" fmla="*/ 85 w 94"/>
                <a:gd name="T17" fmla="*/ 20 h 94"/>
                <a:gd name="T18" fmla="*/ 36 w 94"/>
                <a:gd name="T19" fmla="*/ 38 h 94"/>
                <a:gd name="T20" fmla="*/ 62 w 94"/>
                <a:gd name="T21" fmla="*/ 47 h 94"/>
                <a:gd name="T22" fmla="*/ 61 w 94"/>
                <a:gd name="T23" fmla="*/ 52 h 94"/>
                <a:gd name="T24" fmla="*/ 42 w 94"/>
                <a:gd name="T25" fmla="*/ 61 h 94"/>
                <a:gd name="T26" fmla="*/ 33 w 94"/>
                <a:gd name="T27" fmla="*/ 42 h 94"/>
                <a:gd name="T28" fmla="*/ 36 w 94"/>
                <a:gd name="T29" fmla="*/ 38 h 94"/>
                <a:gd name="T30" fmla="*/ 76 w 94"/>
                <a:gd name="T31" fmla="*/ 53 h 94"/>
                <a:gd name="T32" fmla="*/ 69 w 94"/>
                <a:gd name="T33" fmla="*/ 71 h 94"/>
                <a:gd name="T34" fmla="*/ 66 w 94"/>
                <a:gd name="T35" fmla="*/ 80 h 94"/>
                <a:gd name="T36" fmla="*/ 59 w 94"/>
                <a:gd name="T37" fmla="*/ 82 h 94"/>
                <a:gd name="T38" fmla="*/ 15 w 94"/>
                <a:gd name="T39" fmla="*/ 65 h 94"/>
                <a:gd name="T40" fmla="*/ 12 w 94"/>
                <a:gd name="T41" fmla="*/ 59 h 94"/>
                <a:gd name="T42" fmla="*/ 15 w 94"/>
                <a:gd name="T43" fmla="*/ 50 h 94"/>
                <a:gd name="T44" fmla="*/ 22 w 94"/>
                <a:gd name="T45" fmla="*/ 32 h 94"/>
                <a:gd name="T46" fmla="*/ 22 w 94"/>
                <a:gd name="T47" fmla="*/ 32 h 94"/>
                <a:gd name="T48" fmla="*/ 29 w 94"/>
                <a:gd name="T49" fmla="*/ 35 h 94"/>
                <a:gd name="T50" fmla="*/ 27 w 94"/>
                <a:gd name="T51" fmla="*/ 39 h 94"/>
                <a:gd name="T52" fmla="*/ 39 w 94"/>
                <a:gd name="T53" fmla="*/ 67 h 94"/>
                <a:gd name="T54" fmla="*/ 67 w 94"/>
                <a:gd name="T55" fmla="*/ 55 h 94"/>
                <a:gd name="T56" fmla="*/ 69 w 94"/>
                <a:gd name="T57" fmla="*/ 50 h 94"/>
                <a:gd name="T58" fmla="*/ 76 w 94"/>
                <a:gd name="T59" fmla="*/ 53 h 94"/>
                <a:gd name="T60" fmla="*/ 82 w 94"/>
                <a:gd name="T61" fmla="*/ 37 h 94"/>
                <a:gd name="T62" fmla="*/ 79 w 94"/>
                <a:gd name="T63" fmla="*/ 38 h 94"/>
                <a:gd name="T64" fmla="*/ 74 w 94"/>
                <a:gd name="T65" fmla="*/ 37 h 94"/>
                <a:gd name="T66" fmla="*/ 73 w 94"/>
                <a:gd name="T67" fmla="*/ 34 h 94"/>
                <a:gd name="T68" fmla="*/ 74 w 94"/>
                <a:gd name="T69" fmla="*/ 29 h 94"/>
                <a:gd name="T70" fmla="*/ 77 w 94"/>
                <a:gd name="T71" fmla="*/ 28 h 94"/>
                <a:gd name="T72" fmla="*/ 82 w 94"/>
                <a:gd name="T73" fmla="*/ 29 h 94"/>
                <a:gd name="T74" fmla="*/ 83 w 94"/>
                <a:gd name="T75" fmla="*/ 33 h 94"/>
                <a:gd name="T76" fmla="*/ 82 w 94"/>
                <a:gd name="T77"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4" h="94">
                  <a:moveTo>
                    <a:pt x="85" y="20"/>
                  </a:moveTo>
                  <a:cubicBezTo>
                    <a:pt x="37" y="2"/>
                    <a:pt x="37" y="2"/>
                    <a:pt x="37" y="2"/>
                  </a:cubicBezTo>
                  <a:cubicBezTo>
                    <a:pt x="30" y="0"/>
                    <a:pt x="23" y="3"/>
                    <a:pt x="20" y="10"/>
                  </a:cubicBezTo>
                  <a:cubicBezTo>
                    <a:pt x="2" y="57"/>
                    <a:pt x="2" y="57"/>
                    <a:pt x="2" y="57"/>
                  </a:cubicBezTo>
                  <a:cubicBezTo>
                    <a:pt x="0" y="64"/>
                    <a:pt x="3" y="71"/>
                    <a:pt x="10" y="74"/>
                  </a:cubicBezTo>
                  <a:cubicBezTo>
                    <a:pt x="57" y="92"/>
                    <a:pt x="57" y="92"/>
                    <a:pt x="57" y="92"/>
                  </a:cubicBezTo>
                  <a:cubicBezTo>
                    <a:pt x="64" y="94"/>
                    <a:pt x="71" y="91"/>
                    <a:pt x="74" y="84"/>
                  </a:cubicBezTo>
                  <a:cubicBezTo>
                    <a:pt x="92" y="37"/>
                    <a:pt x="92" y="37"/>
                    <a:pt x="92" y="37"/>
                  </a:cubicBezTo>
                  <a:cubicBezTo>
                    <a:pt x="94" y="30"/>
                    <a:pt x="91" y="23"/>
                    <a:pt x="85" y="20"/>
                  </a:cubicBezTo>
                  <a:close/>
                  <a:moveTo>
                    <a:pt x="36" y="38"/>
                  </a:moveTo>
                  <a:cubicBezTo>
                    <a:pt x="62" y="47"/>
                    <a:pt x="62" y="47"/>
                    <a:pt x="62" y="47"/>
                  </a:cubicBezTo>
                  <a:cubicBezTo>
                    <a:pt x="62" y="49"/>
                    <a:pt x="61" y="51"/>
                    <a:pt x="61" y="52"/>
                  </a:cubicBezTo>
                  <a:cubicBezTo>
                    <a:pt x="58" y="60"/>
                    <a:pt x="49" y="64"/>
                    <a:pt x="42" y="61"/>
                  </a:cubicBezTo>
                  <a:cubicBezTo>
                    <a:pt x="34" y="58"/>
                    <a:pt x="31" y="49"/>
                    <a:pt x="33" y="42"/>
                  </a:cubicBezTo>
                  <a:cubicBezTo>
                    <a:pt x="34" y="40"/>
                    <a:pt x="35" y="39"/>
                    <a:pt x="36" y="38"/>
                  </a:cubicBezTo>
                  <a:close/>
                  <a:moveTo>
                    <a:pt x="76" y="53"/>
                  </a:moveTo>
                  <a:cubicBezTo>
                    <a:pt x="69" y="71"/>
                    <a:pt x="69" y="71"/>
                    <a:pt x="69" y="71"/>
                  </a:cubicBezTo>
                  <a:cubicBezTo>
                    <a:pt x="66" y="80"/>
                    <a:pt x="66" y="80"/>
                    <a:pt x="66" y="80"/>
                  </a:cubicBezTo>
                  <a:cubicBezTo>
                    <a:pt x="65" y="82"/>
                    <a:pt x="62" y="83"/>
                    <a:pt x="59" y="82"/>
                  </a:cubicBezTo>
                  <a:cubicBezTo>
                    <a:pt x="15" y="65"/>
                    <a:pt x="15" y="65"/>
                    <a:pt x="15" y="65"/>
                  </a:cubicBezTo>
                  <a:cubicBezTo>
                    <a:pt x="12" y="64"/>
                    <a:pt x="11" y="62"/>
                    <a:pt x="12" y="59"/>
                  </a:cubicBezTo>
                  <a:cubicBezTo>
                    <a:pt x="15" y="50"/>
                    <a:pt x="15" y="50"/>
                    <a:pt x="15" y="50"/>
                  </a:cubicBezTo>
                  <a:cubicBezTo>
                    <a:pt x="22" y="32"/>
                    <a:pt x="22" y="32"/>
                    <a:pt x="22" y="32"/>
                  </a:cubicBezTo>
                  <a:cubicBezTo>
                    <a:pt x="22" y="32"/>
                    <a:pt x="22" y="32"/>
                    <a:pt x="22" y="32"/>
                  </a:cubicBezTo>
                  <a:cubicBezTo>
                    <a:pt x="29" y="35"/>
                    <a:pt x="29" y="35"/>
                    <a:pt x="29" y="35"/>
                  </a:cubicBezTo>
                  <a:cubicBezTo>
                    <a:pt x="28" y="36"/>
                    <a:pt x="27" y="38"/>
                    <a:pt x="27" y="39"/>
                  </a:cubicBezTo>
                  <a:cubicBezTo>
                    <a:pt x="23" y="51"/>
                    <a:pt x="28" y="63"/>
                    <a:pt x="39" y="67"/>
                  </a:cubicBezTo>
                  <a:cubicBezTo>
                    <a:pt x="51" y="72"/>
                    <a:pt x="63" y="66"/>
                    <a:pt x="67" y="55"/>
                  </a:cubicBezTo>
                  <a:cubicBezTo>
                    <a:pt x="68" y="53"/>
                    <a:pt x="68" y="52"/>
                    <a:pt x="69" y="50"/>
                  </a:cubicBezTo>
                  <a:cubicBezTo>
                    <a:pt x="76" y="53"/>
                    <a:pt x="76" y="53"/>
                    <a:pt x="76" y="53"/>
                  </a:cubicBezTo>
                  <a:close/>
                  <a:moveTo>
                    <a:pt x="82" y="37"/>
                  </a:moveTo>
                  <a:cubicBezTo>
                    <a:pt x="81" y="38"/>
                    <a:pt x="80" y="39"/>
                    <a:pt x="79" y="38"/>
                  </a:cubicBezTo>
                  <a:cubicBezTo>
                    <a:pt x="74" y="37"/>
                    <a:pt x="74" y="37"/>
                    <a:pt x="74" y="37"/>
                  </a:cubicBezTo>
                  <a:cubicBezTo>
                    <a:pt x="73" y="36"/>
                    <a:pt x="72" y="35"/>
                    <a:pt x="73" y="34"/>
                  </a:cubicBezTo>
                  <a:cubicBezTo>
                    <a:pt x="74" y="29"/>
                    <a:pt x="74" y="29"/>
                    <a:pt x="74" y="29"/>
                  </a:cubicBezTo>
                  <a:cubicBezTo>
                    <a:pt x="75" y="28"/>
                    <a:pt x="76" y="27"/>
                    <a:pt x="77" y="28"/>
                  </a:cubicBezTo>
                  <a:cubicBezTo>
                    <a:pt x="82" y="29"/>
                    <a:pt x="82" y="29"/>
                    <a:pt x="82" y="29"/>
                  </a:cubicBezTo>
                  <a:cubicBezTo>
                    <a:pt x="83" y="30"/>
                    <a:pt x="84" y="31"/>
                    <a:pt x="83" y="33"/>
                  </a:cubicBezTo>
                  <a:lnTo>
                    <a:pt x="82" y="37"/>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99" name="Freeform 99">
              <a:extLst>
                <a:ext uri="{FF2B5EF4-FFF2-40B4-BE49-F238E27FC236}">
                  <a16:creationId xmlns:a16="http://schemas.microsoft.com/office/drawing/2014/main" id="{1D9500F6-E726-4D6B-A015-2D1E46EC1B0E}"/>
                </a:ext>
              </a:extLst>
            </p:cNvPr>
            <p:cNvSpPr>
              <a:spLocks noEditPoints="1"/>
            </p:cNvSpPr>
            <p:nvPr/>
          </p:nvSpPr>
          <p:spPr bwMode="auto">
            <a:xfrm>
              <a:off x="10294613" y="3438285"/>
              <a:ext cx="126252" cy="126252"/>
            </a:xfrm>
            <a:custGeom>
              <a:avLst/>
              <a:gdLst>
                <a:gd name="T0" fmla="*/ 44 w 53"/>
                <a:gd name="T1" fmla="*/ 0 h 53"/>
                <a:gd name="T2" fmla="*/ 9 w 53"/>
                <a:gd name="T3" fmla="*/ 0 h 53"/>
                <a:gd name="T4" fmla="*/ 0 w 53"/>
                <a:gd name="T5" fmla="*/ 9 h 53"/>
                <a:gd name="T6" fmla="*/ 0 w 53"/>
                <a:gd name="T7" fmla="*/ 44 h 53"/>
                <a:gd name="T8" fmla="*/ 9 w 53"/>
                <a:gd name="T9" fmla="*/ 53 h 53"/>
                <a:gd name="T10" fmla="*/ 44 w 53"/>
                <a:gd name="T11" fmla="*/ 53 h 53"/>
                <a:gd name="T12" fmla="*/ 53 w 53"/>
                <a:gd name="T13" fmla="*/ 44 h 53"/>
                <a:gd name="T14" fmla="*/ 53 w 53"/>
                <a:gd name="T15" fmla="*/ 9 h 53"/>
                <a:gd name="T16" fmla="*/ 44 w 53"/>
                <a:gd name="T17" fmla="*/ 0 h 53"/>
                <a:gd name="T18" fmla="*/ 20 w 53"/>
                <a:gd name="T19" fmla="*/ 43 h 53"/>
                <a:gd name="T20" fmla="*/ 13 w 53"/>
                <a:gd name="T21" fmla="*/ 43 h 53"/>
                <a:gd name="T22" fmla="*/ 13 w 53"/>
                <a:gd name="T23" fmla="*/ 20 h 53"/>
                <a:gd name="T24" fmla="*/ 20 w 53"/>
                <a:gd name="T25" fmla="*/ 20 h 53"/>
                <a:gd name="T26" fmla="*/ 20 w 53"/>
                <a:gd name="T27" fmla="*/ 43 h 53"/>
                <a:gd name="T28" fmla="*/ 17 w 53"/>
                <a:gd name="T29" fmla="*/ 16 h 53"/>
                <a:gd name="T30" fmla="*/ 13 w 53"/>
                <a:gd name="T31" fmla="*/ 13 h 53"/>
                <a:gd name="T32" fmla="*/ 17 w 53"/>
                <a:gd name="T33" fmla="*/ 10 h 53"/>
                <a:gd name="T34" fmla="*/ 20 w 53"/>
                <a:gd name="T35" fmla="*/ 13 h 53"/>
                <a:gd name="T36" fmla="*/ 17 w 53"/>
                <a:gd name="T37" fmla="*/ 16 h 53"/>
                <a:gd name="T38" fmla="*/ 43 w 53"/>
                <a:gd name="T39" fmla="*/ 43 h 53"/>
                <a:gd name="T40" fmla="*/ 37 w 53"/>
                <a:gd name="T41" fmla="*/ 43 h 53"/>
                <a:gd name="T42" fmla="*/ 37 w 53"/>
                <a:gd name="T43" fmla="*/ 30 h 53"/>
                <a:gd name="T44" fmla="*/ 33 w 53"/>
                <a:gd name="T45" fmla="*/ 26 h 53"/>
                <a:gd name="T46" fmla="*/ 30 w 53"/>
                <a:gd name="T47" fmla="*/ 30 h 53"/>
                <a:gd name="T48" fmla="*/ 30 w 53"/>
                <a:gd name="T49" fmla="*/ 43 h 53"/>
                <a:gd name="T50" fmla="*/ 23 w 53"/>
                <a:gd name="T51" fmla="*/ 43 h 53"/>
                <a:gd name="T52" fmla="*/ 23 w 53"/>
                <a:gd name="T53" fmla="*/ 20 h 53"/>
                <a:gd name="T54" fmla="*/ 30 w 53"/>
                <a:gd name="T55" fmla="*/ 20 h 53"/>
                <a:gd name="T56" fmla="*/ 30 w 53"/>
                <a:gd name="T57" fmla="*/ 24 h 53"/>
                <a:gd name="T58" fmla="*/ 36 w 53"/>
                <a:gd name="T59" fmla="*/ 20 h 53"/>
                <a:gd name="T60" fmla="*/ 43 w 53"/>
                <a:gd name="T61" fmla="*/ 28 h 53"/>
                <a:gd name="T62" fmla="*/ 43 w 53"/>
                <a:gd name="T63"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3" h="53">
                  <a:moveTo>
                    <a:pt x="44" y="0"/>
                  </a:moveTo>
                  <a:cubicBezTo>
                    <a:pt x="9" y="0"/>
                    <a:pt x="9" y="0"/>
                    <a:pt x="9" y="0"/>
                  </a:cubicBezTo>
                  <a:cubicBezTo>
                    <a:pt x="4" y="0"/>
                    <a:pt x="0" y="4"/>
                    <a:pt x="0" y="9"/>
                  </a:cubicBezTo>
                  <a:cubicBezTo>
                    <a:pt x="0" y="44"/>
                    <a:pt x="0" y="44"/>
                    <a:pt x="0" y="44"/>
                  </a:cubicBezTo>
                  <a:cubicBezTo>
                    <a:pt x="0" y="49"/>
                    <a:pt x="4" y="53"/>
                    <a:pt x="9" y="53"/>
                  </a:cubicBezTo>
                  <a:cubicBezTo>
                    <a:pt x="44" y="53"/>
                    <a:pt x="44" y="53"/>
                    <a:pt x="44" y="53"/>
                  </a:cubicBezTo>
                  <a:cubicBezTo>
                    <a:pt x="49" y="53"/>
                    <a:pt x="53" y="49"/>
                    <a:pt x="53" y="44"/>
                  </a:cubicBezTo>
                  <a:cubicBezTo>
                    <a:pt x="53" y="9"/>
                    <a:pt x="53" y="9"/>
                    <a:pt x="53" y="9"/>
                  </a:cubicBezTo>
                  <a:cubicBezTo>
                    <a:pt x="53" y="4"/>
                    <a:pt x="49" y="0"/>
                    <a:pt x="44" y="0"/>
                  </a:cubicBezTo>
                  <a:close/>
                  <a:moveTo>
                    <a:pt x="20" y="43"/>
                  </a:moveTo>
                  <a:cubicBezTo>
                    <a:pt x="13" y="43"/>
                    <a:pt x="13" y="43"/>
                    <a:pt x="13" y="43"/>
                  </a:cubicBezTo>
                  <a:cubicBezTo>
                    <a:pt x="13" y="20"/>
                    <a:pt x="13" y="20"/>
                    <a:pt x="13" y="20"/>
                  </a:cubicBezTo>
                  <a:cubicBezTo>
                    <a:pt x="20" y="20"/>
                    <a:pt x="20" y="20"/>
                    <a:pt x="20" y="20"/>
                  </a:cubicBezTo>
                  <a:lnTo>
                    <a:pt x="20" y="43"/>
                  </a:lnTo>
                  <a:close/>
                  <a:moveTo>
                    <a:pt x="17" y="16"/>
                  </a:moveTo>
                  <a:cubicBezTo>
                    <a:pt x="15" y="16"/>
                    <a:pt x="13" y="15"/>
                    <a:pt x="13" y="13"/>
                  </a:cubicBezTo>
                  <a:cubicBezTo>
                    <a:pt x="13" y="11"/>
                    <a:pt x="15" y="10"/>
                    <a:pt x="17" y="10"/>
                  </a:cubicBezTo>
                  <a:cubicBezTo>
                    <a:pt x="18" y="10"/>
                    <a:pt x="20" y="11"/>
                    <a:pt x="20" y="13"/>
                  </a:cubicBezTo>
                  <a:cubicBezTo>
                    <a:pt x="20" y="15"/>
                    <a:pt x="18" y="16"/>
                    <a:pt x="17" y="16"/>
                  </a:cubicBezTo>
                  <a:close/>
                  <a:moveTo>
                    <a:pt x="43" y="43"/>
                  </a:moveTo>
                  <a:cubicBezTo>
                    <a:pt x="37" y="43"/>
                    <a:pt x="37" y="43"/>
                    <a:pt x="37" y="43"/>
                  </a:cubicBezTo>
                  <a:cubicBezTo>
                    <a:pt x="37" y="30"/>
                    <a:pt x="37" y="30"/>
                    <a:pt x="37" y="30"/>
                  </a:cubicBezTo>
                  <a:cubicBezTo>
                    <a:pt x="37" y="28"/>
                    <a:pt x="35" y="26"/>
                    <a:pt x="33" y="26"/>
                  </a:cubicBezTo>
                  <a:cubicBezTo>
                    <a:pt x="31" y="26"/>
                    <a:pt x="30" y="28"/>
                    <a:pt x="30" y="30"/>
                  </a:cubicBezTo>
                  <a:cubicBezTo>
                    <a:pt x="30" y="43"/>
                    <a:pt x="30" y="43"/>
                    <a:pt x="30" y="43"/>
                  </a:cubicBezTo>
                  <a:cubicBezTo>
                    <a:pt x="23" y="43"/>
                    <a:pt x="23" y="43"/>
                    <a:pt x="23" y="43"/>
                  </a:cubicBezTo>
                  <a:cubicBezTo>
                    <a:pt x="23" y="20"/>
                    <a:pt x="23" y="20"/>
                    <a:pt x="23" y="20"/>
                  </a:cubicBezTo>
                  <a:cubicBezTo>
                    <a:pt x="30" y="20"/>
                    <a:pt x="30" y="20"/>
                    <a:pt x="30" y="20"/>
                  </a:cubicBezTo>
                  <a:cubicBezTo>
                    <a:pt x="30" y="24"/>
                    <a:pt x="30" y="24"/>
                    <a:pt x="30" y="24"/>
                  </a:cubicBezTo>
                  <a:cubicBezTo>
                    <a:pt x="31" y="22"/>
                    <a:pt x="33" y="20"/>
                    <a:pt x="36" y="20"/>
                  </a:cubicBezTo>
                  <a:cubicBezTo>
                    <a:pt x="40" y="20"/>
                    <a:pt x="43" y="23"/>
                    <a:pt x="43" y="28"/>
                  </a:cubicBezTo>
                  <a:lnTo>
                    <a:pt x="43" y="43"/>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00" name="Freeform 100">
              <a:extLst>
                <a:ext uri="{FF2B5EF4-FFF2-40B4-BE49-F238E27FC236}">
                  <a16:creationId xmlns:a16="http://schemas.microsoft.com/office/drawing/2014/main" id="{436BC5BC-FA24-4A97-A86F-978F3DDCEAB4}"/>
                </a:ext>
              </a:extLst>
            </p:cNvPr>
            <p:cNvSpPr>
              <a:spLocks noEditPoints="1"/>
            </p:cNvSpPr>
            <p:nvPr/>
          </p:nvSpPr>
          <p:spPr bwMode="auto">
            <a:xfrm>
              <a:off x="10184509" y="3263586"/>
              <a:ext cx="231952" cy="145337"/>
            </a:xfrm>
            <a:custGeom>
              <a:avLst/>
              <a:gdLst>
                <a:gd name="T0" fmla="*/ 49 w 158"/>
                <a:gd name="T1" fmla="*/ 70 h 99"/>
                <a:gd name="T2" fmla="*/ 49 w 158"/>
                <a:gd name="T3" fmla="*/ 39 h 99"/>
                <a:gd name="T4" fmla="*/ 78 w 158"/>
                <a:gd name="T5" fmla="*/ 39 h 99"/>
                <a:gd name="T6" fmla="*/ 39 w 158"/>
                <a:gd name="T7" fmla="*/ 0 h 99"/>
                <a:gd name="T8" fmla="*/ 0 w 158"/>
                <a:gd name="T9" fmla="*/ 39 h 99"/>
                <a:gd name="T10" fmla="*/ 29 w 158"/>
                <a:gd name="T11" fmla="*/ 39 h 99"/>
                <a:gd name="T12" fmla="*/ 29 w 158"/>
                <a:gd name="T13" fmla="*/ 89 h 99"/>
                <a:gd name="T14" fmla="*/ 88 w 158"/>
                <a:gd name="T15" fmla="*/ 89 h 99"/>
                <a:gd name="T16" fmla="*/ 68 w 158"/>
                <a:gd name="T17" fmla="*/ 70 h 99"/>
                <a:gd name="T18" fmla="*/ 49 w 158"/>
                <a:gd name="T19" fmla="*/ 70 h 99"/>
                <a:gd name="T20" fmla="*/ 129 w 158"/>
                <a:gd name="T21" fmla="*/ 58 h 99"/>
                <a:gd name="T22" fmla="*/ 129 w 158"/>
                <a:gd name="T23" fmla="*/ 9 h 99"/>
                <a:gd name="T24" fmla="*/ 68 w 158"/>
                <a:gd name="T25" fmla="*/ 9 h 99"/>
                <a:gd name="T26" fmla="*/ 88 w 158"/>
                <a:gd name="T27" fmla="*/ 29 h 99"/>
                <a:gd name="T28" fmla="*/ 107 w 158"/>
                <a:gd name="T29" fmla="*/ 29 h 99"/>
                <a:gd name="T30" fmla="*/ 107 w 158"/>
                <a:gd name="T31" fmla="*/ 58 h 99"/>
                <a:gd name="T32" fmla="*/ 78 w 158"/>
                <a:gd name="T33" fmla="*/ 58 h 99"/>
                <a:gd name="T34" fmla="*/ 119 w 158"/>
                <a:gd name="T35" fmla="*/ 99 h 99"/>
                <a:gd name="T36" fmla="*/ 158 w 158"/>
                <a:gd name="T37" fmla="*/ 58 h 99"/>
                <a:gd name="T38" fmla="*/ 129 w 158"/>
                <a:gd name="T39" fmla="*/ 5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 h="99">
                  <a:moveTo>
                    <a:pt x="49" y="70"/>
                  </a:moveTo>
                  <a:lnTo>
                    <a:pt x="49" y="39"/>
                  </a:lnTo>
                  <a:lnTo>
                    <a:pt x="78" y="39"/>
                  </a:lnTo>
                  <a:lnTo>
                    <a:pt x="39" y="0"/>
                  </a:lnTo>
                  <a:lnTo>
                    <a:pt x="0" y="39"/>
                  </a:lnTo>
                  <a:lnTo>
                    <a:pt x="29" y="39"/>
                  </a:lnTo>
                  <a:lnTo>
                    <a:pt x="29" y="89"/>
                  </a:lnTo>
                  <a:lnTo>
                    <a:pt x="88" y="89"/>
                  </a:lnTo>
                  <a:lnTo>
                    <a:pt x="68" y="70"/>
                  </a:lnTo>
                  <a:lnTo>
                    <a:pt x="49" y="70"/>
                  </a:lnTo>
                  <a:close/>
                  <a:moveTo>
                    <a:pt x="129" y="58"/>
                  </a:moveTo>
                  <a:lnTo>
                    <a:pt x="129" y="9"/>
                  </a:lnTo>
                  <a:lnTo>
                    <a:pt x="68" y="9"/>
                  </a:lnTo>
                  <a:lnTo>
                    <a:pt x="88" y="29"/>
                  </a:lnTo>
                  <a:lnTo>
                    <a:pt x="107" y="29"/>
                  </a:lnTo>
                  <a:lnTo>
                    <a:pt x="107" y="58"/>
                  </a:lnTo>
                  <a:lnTo>
                    <a:pt x="78" y="58"/>
                  </a:lnTo>
                  <a:lnTo>
                    <a:pt x="119" y="99"/>
                  </a:lnTo>
                  <a:lnTo>
                    <a:pt x="158" y="58"/>
                  </a:lnTo>
                  <a:lnTo>
                    <a:pt x="129" y="58"/>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01" name="Freeform 101">
              <a:extLst>
                <a:ext uri="{FF2B5EF4-FFF2-40B4-BE49-F238E27FC236}">
                  <a16:creationId xmlns:a16="http://schemas.microsoft.com/office/drawing/2014/main" id="{0F4D3468-56BB-4395-A2E4-DD7C445D8E1C}"/>
                </a:ext>
              </a:extLst>
            </p:cNvPr>
            <p:cNvSpPr>
              <a:spLocks noEditPoints="1"/>
            </p:cNvSpPr>
            <p:nvPr/>
          </p:nvSpPr>
          <p:spPr bwMode="auto">
            <a:xfrm>
              <a:off x="10382695" y="2492860"/>
              <a:ext cx="240760" cy="242228"/>
            </a:xfrm>
            <a:custGeom>
              <a:avLst/>
              <a:gdLst>
                <a:gd name="T0" fmla="*/ 96 w 100"/>
                <a:gd name="T1" fmla="*/ 85 h 101"/>
                <a:gd name="T2" fmla="*/ 73 w 100"/>
                <a:gd name="T3" fmla="*/ 65 h 101"/>
                <a:gd name="T4" fmla="*/ 66 w 100"/>
                <a:gd name="T5" fmla="*/ 62 h 101"/>
                <a:gd name="T6" fmla="*/ 74 w 100"/>
                <a:gd name="T7" fmla="*/ 37 h 101"/>
                <a:gd name="T8" fmla="*/ 37 w 100"/>
                <a:gd name="T9" fmla="*/ 0 h 101"/>
                <a:gd name="T10" fmla="*/ 0 w 100"/>
                <a:gd name="T11" fmla="*/ 37 h 101"/>
                <a:gd name="T12" fmla="*/ 37 w 100"/>
                <a:gd name="T13" fmla="*/ 75 h 101"/>
                <a:gd name="T14" fmla="*/ 61 w 100"/>
                <a:gd name="T15" fmla="*/ 66 h 101"/>
                <a:gd name="T16" fmla="*/ 64 w 100"/>
                <a:gd name="T17" fmla="*/ 73 h 101"/>
                <a:gd name="T18" fmla="*/ 84 w 100"/>
                <a:gd name="T19" fmla="*/ 96 h 101"/>
                <a:gd name="T20" fmla="*/ 97 w 100"/>
                <a:gd name="T21" fmla="*/ 97 h 101"/>
                <a:gd name="T22" fmla="*/ 96 w 100"/>
                <a:gd name="T23" fmla="*/ 85 h 101"/>
                <a:gd name="T24" fmla="*/ 37 w 100"/>
                <a:gd name="T25" fmla="*/ 62 h 101"/>
                <a:gd name="T26" fmla="*/ 12 w 100"/>
                <a:gd name="T27" fmla="*/ 37 h 101"/>
                <a:gd name="T28" fmla="*/ 37 w 100"/>
                <a:gd name="T29" fmla="*/ 12 h 101"/>
                <a:gd name="T30" fmla="*/ 62 w 100"/>
                <a:gd name="T31" fmla="*/ 37 h 101"/>
                <a:gd name="T32" fmla="*/ 37 w 100"/>
                <a:gd name="T33" fmla="*/ 6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0" h="101">
                  <a:moveTo>
                    <a:pt x="96" y="85"/>
                  </a:moveTo>
                  <a:cubicBezTo>
                    <a:pt x="73" y="65"/>
                    <a:pt x="73" y="65"/>
                    <a:pt x="73" y="65"/>
                  </a:cubicBezTo>
                  <a:cubicBezTo>
                    <a:pt x="70" y="62"/>
                    <a:pt x="68" y="61"/>
                    <a:pt x="66" y="62"/>
                  </a:cubicBezTo>
                  <a:cubicBezTo>
                    <a:pt x="71" y="55"/>
                    <a:pt x="74" y="47"/>
                    <a:pt x="74" y="37"/>
                  </a:cubicBezTo>
                  <a:cubicBezTo>
                    <a:pt x="74" y="17"/>
                    <a:pt x="58" y="0"/>
                    <a:pt x="37" y="0"/>
                  </a:cubicBezTo>
                  <a:cubicBezTo>
                    <a:pt x="17" y="0"/>
                    <a:pt x="0" y="17"/>
                    <a:pt x="0" y="37"/>
                  </a:cubicBezTo>
                  <a:cubicBezTo>
                    <a:pt x="0" y="58"/>
                    <a:pt x="17" y="75"/>
                    <a:pt x="37" y="75"/>
                  </a:cubicBezTo>
                  <a:cubicBezTo>
                    <a:pt x="46" y="75"/>
                    <a:pt x="55" y="71"/>
                    <a:pt x="61" y="66"/>
                  </a:cubicBezTo>
                  <a:cubicBezTo>
                    <a:pt x="61" y="68"/>
                    <a:pt x="62" y="70"/>
                    <a:pt x="64" y="73"/>
                  </a:cubicBezTo>
                  <a:cubicBezTo>
                    <a:pt x="84" y="96"/>
                    <a:pt x="84" y="96"/>
                    <a:pt x="84" y="96"/>
                  </a:cubicBezTo>
                  <a:cubicBezTo>
                    <a:pt x="88" y="100"/>
                    <a:pt x="94" y="101"/>
                    <a:pt x="97" y="97"/>
                  </a:cubicBezTo>
                  <a:cubicBezTo>
                    <a:pt x="100" y="94"/>
                    <a:pt x="100" y="88"/>
                    <a:pt x="96" y="85"/>
                  </a:cubicBezTo>
                  <a:close/>
                  <a:moveTo>
                    <a:pt x="37" y="62"/>
                  </a:moveTo>
                  <a:cubicBezTo>
                    <a:pt x="23" y="62"/>
                    <a:pt x="12" y="51"/>
                    <a:pt x="12" y="37"/>
                  </a:cubicBezTo>
                  <a:cubicBezTo>
                    <a:pt x="12" y="24"/>
                    <a:pt x="23" y="12"/>
                    <a:pt x="37" y="12"/>
                  </a:cubicBezTo>
                  <a:cubicBezTo>
                    <a:pt x="51" y="12"/>
                    <a:pt x="62" y="24"/>
                    <a:pt x="62" y="37"/>
                  </a:cubicBezTo>
                  <a:cubicBezTo>
                    <a:pt x="62" y="51"/>
                    <a:pt x="51" y="62"/>
                    <a:pt x="37" y="62"/>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02" name="Freeform 102">
              <a:extLst>
                <a:ext uri="{FF2B5EF4-FFF2-40B4-BE49-F238E27FC236}">
                  <a16:creationId xmlns:a16="http://schemas.microsoft.com/office/drawing/2014/main" id="{56E72350-0378-40BD-ADFE-224D1B8ACC29}"/>
                </a:ext>
              </a:extLst>
            </p:cNvPr>
            <p:cNvSpPr/>
            <p:nvPr/>
          </p:nvSpPr>
          <p:spPr bwMode="auto">
            <a:xfrm>
              <a:off x="10136063" y="2463499"/>
              <a:ext cx="296546" cy="287738"/>
            </a:xfrm>
            <a:custGeom>
              <a:avLst/>
              <a:gdLst>
                <a:gd name="T0" fmla="*/ 78 w 124"/>
                <a:gd name="T1" fmla="*/ 84 h 120"/>
                <a:gd name="T2" fmla="*/ 75 w 124"/>
                <a:gd name="T3" fmla="*/ 75 h 120"/>
                <a:gd name="T4" fmla="*/ 86 w 124"/>
                <a:gd name="T5" fmla="*/ 54 h 120"/>
                <a:gd name="T6" fmla="*/ 89 w 124"/>
                <a:gd name="T7" fmla="*/ 37 h 120"/>
                <a:gd name="T8" fmla="*/ 62 w 124"/>
                <a:gd name="T9" fmla="*/ 0 h 120"/>
                <a:gd name="T10" fmla="*/ 36 w 124"/>
                <a:gd name="T11" fmla="*/ 37 h 120"/>
                <a:gd name="T12" fmla="*/ 39 w 124"/>
                <a:gd name="T13" fmla="*/ 54 h 120"/>
                <a:gd name="T14" fmla="*/ 50 w 124"/>
                <a:gd name="T15" fmla="*/ 75 h 120"/>
                <a:gd name="T16" fmla="*/ 47 w 124"/>
                <a:gd name="T17" fmla="*/ 84 h 120"/>
                <a:gd name="T18" fmla="*/ 0 w 124"/>
                <a:gd name="T19" fmla="*/ 120 h 120"/>
                <a:gd name="T20" fmla="*/ 62 w 124"/>
                <a:gd name="T21" fmla="*/ 120 h 120"/>
                <a:gd name="T22" fmla="*/ 124 w 124"/>
                <a:gd name="T23" fmla="*/ 120 h 120"/>
                <a:gd name="T24" fmla="*/ 78 w 124"/>
                <a:gd name="T25" fmla="*/ 8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20">
                  <a:moveTo>
                    <a:pt x="78" y="84"/>
                  </a:moveTo>
                  <a:cubicBezTo>
                    <a:pt x="75" y="84"/>
                    <a:pt x="75" y="75"/>
                    <a:pt x="75" y="75"/>
                  </a:cubicBezTo>
                  <a:cubicBezTo>
                    <a:pt x="75" y="75"/>
                    <a:pt x="84" y="66"/>
                    <a:pt x="86" y="54"/>
                  </a:cubicBezTo>
                  <a:cubicBezTo>
                    <a:pt x="91" y="54"/>
                    <a:pt x="94" y="42"/>
                    <a:pt x="89" y="37"/>
                  </a:cubicBezTo>
                  <a:cubicBezTo>
                    <a:pt x="89" y="32"/>
                    <a:pt x="96" y="0"/>
                    <a:pt x="62" y="0"/>
                  </a:cubicBezTo>
                  <a:cubicBezTo>
                    <a:pt x="29" y="0"/>
                    <a:pt x="36" y="32"/>
                    <a:pt x="36" y="37"/>
                  </a:cubicBezTo>
                  <a:cubicBezTo>
                    <a:pt x="31" y="42"/>
                    <a:pt x="34" y="54"/>
                    <a:pt x="39" y="54"/>
                  </a:cubicBezTo>
                  <a:cubicBezTo>
                    <a:pt x="41" y="66"/>
                    <a:pt x="50" y="75"/>
                    <a:pt x="50" y="75"/>
                  </a:cubicBezTo>
                  <a:cubicBezTo>
                    <a:pt x="50" y="75"/>
                    <a:pt x="50" y="84"/>
                    <a:pt x="47" y="84"/>
                  </a:cubicBezTo>
                  <a:cubicBezTo>
                    <a:pt x="37" y="86"/>
                    <a:pt x="0" y="102"/>
                    <a:pt x="0" y="120"/>
                  </a:cubicBezTo>
                  <a:cubicBezTo>
                    <a:pt x="62" y="120"/>
                    <a:pt x="62" y="120"/>
                    <a:pt x="62" y="120"/>
                  </a:cubicBezTo>
                  <a:cubicBezTo>
                    <a:pt x="124" y="120"/>
                    <a:pt x="124" y="120"/>
                    <a:pt x="124" y="120"/>
                  </a:cubicBezTo>
                  <a:cubicBezTo>
                    <a:pt x="124" y="102"/>
                    <a:pt x="88" y="86"/>
                    <a:pt x="78" y="84"/>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03" name="Freeform 103">
              <a:extLst>
                <a:ext uri="{FF2B5EF4-FFF2-40B4-BE49-F238E27FC236}">
                  <a16:creationId xmlns:a16="http://schemas.microsoft.com/office/drawing/2014/main" id="{D291D5E0-E6AB-4093-B22D-79B787065AE0}"/>
                </a:ext>
              </a:extLst>
            </p:cNvPr>
            <p:cNvSpPr>
              <a:spLocks noEditPoints="1"/>
            </p:cNvSpPr>
            <p:nvPr/>
          </p:nvSpPr>
          <p:spPr bwMode="auto">
            <a:xfrm>
              <a:off x="10193316" y="4694937"/>
              <a:ext cx="98360" cy="155614"/>
            </a:xfrm>
            <a:custGeom>
              <a:avLst/>
              <a:gdLst>
                <a:gd name="T0" fmla="*/ 21 w 41"/>
                <a:gd name="T1" fmla="*/ 0 h 65"/>
                <a:gd name="T2" fmla="*/ 0 w 41"/>
                <a:gd name="T3" fmla="*/ 20 h 65"/>
                <a:gd name="T4" fmla="*/ 21 w 41"/>
                <a:gd name="T5" fmla="*/ 65 h 65"/>
                <a:gd name="T6" fmla="*/ 41 w 41"/>
                <a:gd name="T7" fmla="*/ 20 h 65"/>
                <a:gd name="T8" fmla="*/ 21 w 41"/>
                <a:gd name="T9" fmla="*/ 0 h 65"/>
                <a:gd name="T10" fmla="*/ 21 w 41"/>
                <a:gd name="T11" fmla="*/ 33 h 65"/>
                <a:gd name="T12" fmla="*/ 8 w 41"/>
                <a:gd name="T13" fmla="*/ 20 h 65"/>
                <a:gd name="T14" fmla="*/ 21 w 41"/>
                <a:gd name="T15" fmla="*/ 8 h 65"/>
                <a:gd name="T16" fmla="*/ 33 w 41"/>
                <a:gd name="T17" fmla="*/ 20 h 65"/>
                <a:gd name="T18" fmla="*/ 21 w 41"/>
                <a:gd name="T19" fmla="*/ 33 h 65"/>
                <a:gd name="T20" fmla="*/ 13 w 41"/>
                <a:gd name="T21" fmla="*/ 20 h 65"/>
                <a:gd name="T22" fmla="*/ 21 w 41"/>
                <a:gd name="T23" fmla="*/ 28 h 65"/>
                <a:gd name="T24" fmla="*/ 29 w 41"/>
                <a:gd name="T25" fmla="*/ 20 h 65"/>
                <a:gd name="T26" fmla="*/ 21 w 41"/>
                <a:gd name="T27" fmla="*/ 12 h 65"/>
                <a:gd name="T28" fmla="*/ 13 w 41"/>
                <a:gd name="T29" fmla="*/ 2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 h="65">
                  <a:moveTo>
                    <a:pt x="21" y="0"/>
                  </a:moveTo>
                  <a:cubicBezTo>
                    <a:pt x="9" y="0"/>
                    <a:pt x="0" y="9"/>
                    <a:pt x="0" y="20"/>
                  </a:cubicBezTo>
                  <a:cubicBezTo>
                    <a:pt x="0" y="41"/>
                    <a:pt x="21" y="65"/>
                    <a:pt x="21" y="65"/>
                  </a:cubicBezTo>
                  <a:cubicBezTo>
                    <a:pt x="21" y="65"/>
                    <a:pt x="41" y="41"/>
                    <a:pt x="41" y="20"/>
                  </a:cubicBezTo>
                  <a:cubicBezTo>
                    <a:pt x="41" y="9"/>
                    <a:pt x="32" y="0"/>
                    <a:pt x="21" y="0"/>
                  </a:cubicBezTo>
                  <a:close/>
                  <a:moveTo>
                    <a:pt x="21" y="33"/>
                  </a:moveTo>
                  <a:cubicBezTo>
                    <a:pt x="14" y="33"/>
                    <a:pt x="8" y="27"/>
                    <a:pt x="8" y="20"/>
                  </a:cubicBezTo>
                  <a:cubicBezTo>
                    <a:pt x="8" y="13"/>
                    <a:pt x="14" y="8"/>
                    <a:pt x="21" y="8"/>
                  </a:cubicBezTo>
                  <a:cubicBezTo>
                    <a:pt x="28" y="8"/>
                    <a:pt x="33" y="13"/>
                    <a:pt x="33" y="20"/>
                  </a:cubicBezTo>
                  <a:cubicBezTo>
                    <a:pt x="33" y="27"/>
                    <a:pt x="28" y="33"/>
                    <a:pt x="21" y="33"/>
                  </a:cubicBezTo>
                  <a:close/>
                  <a:moveTo>
                    <a:pt x="13" y="20"/>
                  </a:moveTo>
                  <a:cubicBezTo>
                    <a:pt x="13" y="25"/>
                    <a:pt x="16" y="28"/>
                    <a:pt x="21" y="28"/>
                  </a:cubicBezTo>
                  <a:cubicBezTo>
                    <a:pt x="25" y="28"/>
                    <a:pt x="29" y="25"/>
                    <a:pt x="29" y="20"/>
                  </a:cubicBezTo>
                  <a:cubicBezTo>
                    <a:pt x="29" y="16"/>
                    <a:pt x="25" y="12"/>
                    <a:pt x="21" y="12"/>
                  </a:cubicBezTo>
                  <a:cubicBezTo>
                    <a:pt x="16" y="12"/>
                    <a:pt x="13" y="16"/>
                    <a:pt x="13" y="20"/>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04" name="Freeform 104">
              <a:extLst>
                <a:ext uri="{FF2B5EF4-FFF2-40B4-BE49-F238E27FC236}">
                  <a16:creationId xmlns:a16="http://schemas.microsoft.com/office/drawing/2014/main" id="{738EF657-7BFC-4D2B-ADE6-DD76A8692126}"/>
                </a:ext>
              </a:extLst>
            </p:cNvPr>
            <p:cNvSpPr>
              <a:spLocks noEditPoints="1"/>
            </p:cNvSpPr>
            <p:nvPr/>
          </p:nvSpPr>
          <p:spPr bwMode="auto">
            <a:xfrm>
              <a:off x="10086149" y="4862295"/>
              <a:ext cx="152677" cy="206995"/>
            </a:xfrm>
            <a:custGeom>
              <a:avLst/>
              <a:gdLst>
                <a:gd name="T0" fmla="*/ 58 w 64"/>
                <a:gd name="T1" fmla="*/ 9 h 86"/>
                <a:gd name="T2" fmla="*/ 24 w 64"/>
                <a:gd name="T3" fmla="*/ 1 h 86"/>
                <a:gd name="T4" fmla="*/ 16 w 64"/>
                <a:gd name="T5" fmla="*/ 7 h 86"/>
                <a:gd name="T6" fmla="*/ 1 w 64"/>
                <a:gd name="T7" fmla="*/ 68 h 86"/>
                <a:gd name="T8" fmla="*/ 6 w 64"/>
                <a:gd name="T9" fmla="*/ 77 h 86"/>
                <a:gd name="T10" fmla="*/ 39 w 64"/>
                <a:gd name="T11" fmla="*/ 85 h 86"/>
                <a:gd name="T12" fmla="*/ 48 w 64"/>
                <a:gd name="T13" fmla="*/ 80 h 86"/>
                <a:gd name="T14" fmla="*/ 63 w 64"/>
                <a:gd name="T15" fmla="*/ 18 h 86"/>
                <a:gd name="T16" fmla="*/ 58 w 64"/>
                <a:gd name="T17" fmla="*/ 9 h 86"/>
                <a:gd name="T18" fmla="*/ 31 w 64"/>
                <a:gd name="T19" fmla="*/ 7 h 86"/>
                <a:gd name="T20" fmla="*/ 50 w 64"/>
                <a:gd name="T21" fmla="*/ 11 h 86"/>
                <a:gd name="T22" fmla="*/ 49 w 64"/>
                <a:gd name="T23" fmla="*/ 14 h 86"/>
                <a:gd name="T24" fmla="*/ 30 w 64"/>
                <a:gd name="T25" fmla="*/ 9 h 86"/>
                <a:gd name="T26" fmla="*/ 31 w 64"/>
                <a:gd name="T27" fmla="*/ 7 h 86"/>
                <a:gd name="T28" fmla="*/ 24 w 64"/>
                <a:gd name="T29" fmla="*/ 76 h 86"/>
                <a:gd name="T30" fmla="*/ 20 w 64"/>
                <a:gd name="T31" fmla="*/ 71 h 86"/>
                <a:gd name="T32" fmla="*/ 26 w 64"/>
                <a:gd name="T33" fmla="*/ 67 h 86"/>
                <a:gd name="T34" fmla="*/ 30 w 64"/>
                <a:gd name="T35" fmla="*/ 73 h 86"/>
                <a:gd name="T36" fmla="*/ 24 w 64"/>
                <a:gd name="T37" fmla="*/ 76 h 86"/>
                <a:gd name="T38" fmla="*/ 46 w 64"/>
                <a:gd name="T39" fmla="*/ 67 h 86"/>
                <a:gd name="T40" fmla="*/ 8 w 64"/>
                <a:gd name="T41" fmla="*/ 58 h 86"/>
                <a:gd name="T42" fmla="*/ 20 w 64"/>
                <a:gd name="T43" fmla="*/ 10 h 86"/>
                <a:gd name="T44" fmla="*/ 58 w 64"/>
                <a:gd name="T45" fmla="*/ 19 h 86"/>
                <a:gd name="T46" fmla="*/ 46 w 64"/>
                <a:gd name="T47"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6">
                  <a:moveTo>
                    <a:pt x="58" y="9"/>
                  </a:moveTo>
                  <a:cubicBezTo>
                    <a:pt x="24" y="1"/>
                    <a:pt x="24" y="1"/>
                    <a:pt x="24" y="1"/>
                  </a:cubicBezTo>
                  <a:cubicBezTo>
                    <a:pt x="21" y="0"/>
                    <a:pt x="17" y="3"/>
                    <a:pt x="16" y="7"/>
                  </a:cubicBezTo>
                  <a:cubicBezTo>
                    <a:pt x="1" y="68"/>
                    <a:pt x="1" y="68"/>
                    <a:pt x="1" y="68"/>
                  </a:cubicBezTo>
                  <a:cubicBezTo>
                    <a:pt x="0" y="72"/>
                    <a:pt x="2" y="76"/>
                    <a:pt x="6" y="77"/>
                  </a:cubicBezTo>
                  <a:cubicBezTo>
                    <a:pt x="39" y="85"/>
                    <a:pt x="39" y="85"/>
                    <a:pt x="39" y="85"/>
                  </a:cubicBezTo>
                  <a:cubicBezTo>
                    <a:pt x="43" y="86"/>
                    <a:pt x="47" y="84"/>
                    <a:pt x="48" y="80"/>
                  </a:cubicBezTo>
                  <a:cubicBezTo>
                    <a:pt x="63" y="18"/>
                    <a:pt x="63" y="18"/>
                    <a:pt x="63" y="18"/>
                  </a:cubicBezTo>
                  <a:cubicBezTo>
                    <a:pt x="64" y="14"/>
                    <a:pt x="61" y="10"/>
                    <a:pt x="58" y="9"/>
                  </a:cubicBezTo>
                  <a:close/>
                  <a:moveTo>
                    <a:pt x="31" y="7"/>
                  </a:moveTo>
                  <a:cubicBezTo>
                    <a:pt x="50" y="11"/>
                    <a:pt x="50" y="11"/>
                    <a:pt x="50" y="11"/>
                  </a:cubicBezTo>
                  <a:cubicBezTo>
                    <a:pt x="49" y="14"/>
                    <a:pt x="49" y="14"/>
                    <a:pt x="49" y="14"/>
                  </a:cubicBezTo>
                  <a:cubicBezTo>
                    <a:pt x="30" y="9"/>
                    <a:pt x="30" y="9"/>
                    <a:pt x="30" y="9"/>
                  </a:cubicBezTo>
                  <a:lnTo>
                    <a:pt x="31" y="7"/>
                  </a:lnTo>
                  <a:close/>
                  <a:moveTo>
                    <a:pt x="24" y="76"/>
                  </a:moveTo>
                  <a:cubicBezTo>
                    <a:pt x="21" y="76"/>
                    <a:pt x="19" y="73"/>
                    <a:pt x="20" y="71"/>
                  </a:cubicBezTo>
                  <a:cubicBezTo>
                    <a:pt x="21" y="68"/>
                    <a:pt x="23" y="66"/>
                    <a:pt x="26" y="67"/>
                  </a:cubicBezTo>
                  <a:cubicBezTo>
                    <a:pt x="29" y="68"/>
                    <a:pt x="30" y="70"/>
                    <a:pt x="30" y="73"/>
                  </a:cubicBezTo>
                  <a:cubicBezTo>
                    <a:pt x="29" y="75"/>
                    <a:pt x="26" y="77"/>
                    <a:pt x="24" y="76"/>
                  </a:cubicBezTo>
                  <a:close/>
                  <a:moveTo>
                    <a:pt x="46" y="67"/>
                  </a:moveTo>
                  <a:cubicBezTo>
                    <a:pt x="8" y="58"/>
                    <a:pt x="8" y="58"/>
                    <a:pt x="8" y="58"/>
                  </a:cubicBezTo>
                  <a:cubicBezTo>
                    <a:pt x="20" y="10"/>
                    <a:pt x="20" y="10"/>
                    <a:pt x="20" y="10"/>
                  </a:cubicBezTo>
                  <a:cubicBezTo>
                    <a:pt x="58" y="19"/>
                    <a:pt x="58" y="19"/>
                    <a:pt x="58" y="19"/>
                  </a:cubicBezTo>
                  <a:lnTo>
                    <a:pt x="46" y="67"/>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05" name="Freeform 105">
              <a:extLst>
                <a:ext uri="{FF2B5EF4-FFF2-40B4-BE49-F238E27FC236}">
                  <a16:creationId xmlns:a16="http://schemas.microsoft.com/office/drawing/2014/main" id="{3C5638C0-D83C-4950-A218-C6E539CB2984}"/>
                </a:ext>
              </a:extLst>
            </p:cNvPr>
            <p:cNvSpPr>
              <a:spLocks noEditPoints="1"/>
            </p:cNvSpPr>
            <p:nvPr/>
          </p:nvSpPr>
          <p:spPr bwMode="auto">
            <a:xfrm>
              <a:off x="10052384" y="3445625"/>
              <a:ext cx="205527" cy="155614"/>
            </a:xfrm>
            <a:custGeom>
              <a:avLst/>
              <a:gdLst>
                <a:gd name="T0" fmla="*/ 75 w 86"/>
                <a:gd name="T1" fmla="*/ 11 h 65"/>
                <a:gd name="T2" fmla="*/ 75 w 86"/>
                <a:gd name="T3" fmla="*/ 0 h 65"/>
                <a:gd name="T4" fmla="*/ 0 w 86"/>
                <a:gd name="T5" fmla="*/ 0 h 65"/>
                <a:gd name="T6" fmla="*/ 0 w 86"/>
                <a:gd name="T7" fmla="*/ 60 h 65"/>
                <a:gd name="T8" fmla="*/ 5 w 86"/>
                <a:gd name="T9" fmla="*/ 65 h 65"/>
                <a:gd name="T10" fmla="*/ 78 w 86"/>
                <a:gd name="T11" fmla="*/ 65 h 65"/>
                <a:gd name="T12" fmla="*/ 86 w 86"/>
                <a:gd name="T13" fmla="*/ 57 h 65"/>
                <a:gd name="T14" fmla="*/ 86 w 86"/>
                <a:gd name="T15" fmla="*/ 11 h 65"/>
                <a:gd name="T16" fmla="*/ 75 w 86"/>
                <a:gd name="T17" fmla="*/ 11 h 65"/>
                <a:gd name="T18" fmla="*/ 70 w 86"/>
                <a:gd name="T19" fmla="*/ 60 h 65"/>
                <a:gd name="T20" fmla="*/ 5 w 86"/>
                <a:gd name="T21" fmla="*/ 60 h 65"/>
                <a:gd name="T22" fmla="*/ 5 w 86"/>
                <a:gd name="T23" fmla="*/ 5 h 65"/>
                <a:gd name="T24" fmla="*/ 70 w 86"/>
                <a:gd name="T25" fmla="*/ 5 h 65"/>
                <a:gd name="T26" fmla="*/ 70 w 86"/>
                <a:gd name="T27" fmla="*/ 60 h 65"/>
                <a:gd name="T28" fmla="*/ 10 w 86"/>
                <a:gd name="T29" fmla="*/ 16 h 65"/>
                <a:gd name="T30" fmla="*/ 64 w 86"/>
                <a:gd name="T31" fmla="*/ 16 h 65"/>
                <a:gd name="T32" fmla="*/ 64 w 86"/>
                <a:gd name="T33" fmla="*/ 22 h 65"/>
                <a:gd name="T34" fmla="*/ 10 w 86"/>
                <a:gd name="T35" fmla="*/ 22 h 65"/>
                <a:gd name="T36" fmla="*/ 10 w 86"/>
                <a:gd name="T37" fmla="*/ 16 h 65"/>
                <a:gd name="T38" fmla="*/ 43 w 86"/>
                <a:gd name="T39" fmla="*/ 27 h 65"/>
                <a:gd name="T40" fmla="*/ 64 w 86"/>
                <a:gd name="T41" fmla="*/ 27 h 65"/>
                <a:gd name="T42" fmla="*/ 64 w 86"/>
                <a:gd name="T43" fmla="*/ 32 h 65"/>
                <a:gd name="T44" fmla="*/ 43 w 86"/>
                <a:gd name="T45" fmla="*/ 32 h 65"/>
                <a:gd name="T46" fmla="*/ 43 w 86"/>
                <a:gd name="T47" fmla="*/ 27 h 65"/>
                <a:gd name="T48" fmla="*/ 43 w 86"/>
                <a:gd name="T49" fmla="*/ 38 h 65"/>
                <a:gd name="T50" fmla="*/ 64 w 86"/>
                <a:gd name="T51" fmla="*/ 38 h 65"/>
                <a:gd name="T52" fmla="*/ 64 w 86"/>
                <a:gd name="T53" fmla="*/ 43 h 65"/>
                <a:gd name="T54" fmla="*/ 43 w 86"/>
                <a:gd name="T55" fmla="*/ 43 h 65"/>
                <a:gd name="T56" fmla="*/ 43 w 86"/>
                <a:gd name="T57" fmla="*/ 38 h 65"/>
                <a:gd name="T58" fmla="*/ 43 w 86"/>
                <a:gd name="T59" fmla="*/ 49 h 65"/>
                <a:gd name="T60" fmla="*/ 59 w 86"/>
                <a:gd name="T61" fmla="*/ 49 h 65"/>
                <a:gd name="T62" fmla="*/ 59 w 86"/>
                <a:gd name="T63" fmla="*/ 54 h 65"/>
                <a:gd name="T64" fmla="*/ 43 w 86"/>
                <a:gd name="T65" fmla="*/ 54 h 65"/>
                <a:gd name="T66" fmla="*/ 43 w 86"/>
                <a:gd name="T67" fmla="*/ 49 h 65"/>
                <a:gd name="T68" fmla="*/ 10 w 86"/>
                <a:gd name="T69" fmla="*/ 27 h 65"/>
                <a:gd name="T70" fmla="*/ 37 w 86"/>
                <a:gd name="T71" fmla="*/ 27 h 65"/>
                <a:gd name="T72" fmla="*/ 37 w 86"/>
                <a:gd name="T73" fmla="*/ 54 h 65"/>
                <a:gd name="T74" fmla="*/ 10 w 86"/>
                <a:gd name="T75" fmla="*/ 54 h 65"/>
                <a:gd name="T76" fmla="*/ 10 w 86"/>
                <a:gd name="T77" fmla="*/ 2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65">
                  <a:moveTo>
                    <a:pt x="75" y="11"/>
                  </a:moveTo>
                  <a:cubicBezTo>
                    <a:pt x="75" y="0"/>
                    <a:pt x="75" y="0"/>
                    <a:pt x="75" y="0"/>
                  </a:cubicBezTo>
                  <a:cubicBezTo>
                    <a:pt x="0" y="0"/>
                    <a:pt x="0" y="0"/>
                    <a:pt x="0" y="0"/>
                  </a:cubicBezTo>
                  <a:cubicBezTo>
                    <a:pt x="0" y="60"/>
                    <a:pt x="0" y="60"/>
                    <a:pt x="0" y="60"/>
                  </a:cubicBezTo>
                  <a:cubicBezTo>
                    <a:pt x="0" y="62"/>
                    <a:pt x="2" y="65"/>
                    <a:pt x="5" y="65"/>
                  </a:cubicBezTo>
                  <a:cubicBezTo>
                    <a:pt x="78" y="65"/>
                    <a:pt x="78" y="65"/>
                    <a:pt x="78" y="65"/>
                  </a:cubicBezTo>
                  <a:cubicBezTo>
                    <a:pt x="82" y="65"/>
                    <a:pt x="86" y="61"/>
                    <a:pt x="86" y="57"/>
                  </a:cubicBezTo>
                  <a:cubicBezTo>
                    <a:pt x="86" y="11"/>
                    <a:pt x="86" y="11"/>
                    <a:pt x="86" y="11"/>
                  </a:cubicBezTo>
                  <a:lnTo>
                    <a:pt x="75" y="11"/>
                  </a:lnTo>
                  <a:close/>
                  <a:moveTo>
                    <a:pt x="70" y="60"/>
                  </a:moveTo>
                  <a:cubicBezTo>
                    <a:pt x="5" y="60"/>
                    <a:pt x="5" y="60"/>
                    <a:pt x="5" y="60"/>
                  </a:cubicBezTo>
                  <a:cubicBezTo>
                    <a:pt x="5" y="5"/>
                    <a:pt x="5" y="5"/>
                    <a:pt x="5" y="5"/>
                  </a:cubicBezTo>
                  <a:cubicBezTo>
                    <a:pt x="70" y="5"/>
                    <a:pt x="70" y="5"/>
                    <a:pt x="70" y="5"/>
                  </a:cubicBezTo>
                  <a:lnTo>
                    <a:pt x="70" y="60"/>
                  </a:lnTo>
                  <a:close/>
                  <a:moveTo>
                    <a:pt x="10" y="16"/>
                  </a:moveTo>
                  <a:cubicBezTo>
                    <a:pt x="64" y="16"/>
                    <a:pt x="64" y="16"/>
                    <a:pt x="64" y="16"/>
                  </a:cubicBezTo>
                  <a:cubicBezTo>
                    <a:pt x="64" y="22"/>
                    <a:pt x="64" y="22"/>
                    <a:pt x="64" y="22"/>
                  </a:cubicBezTo>
                  <a:cubicBezTo>
                    <a:pt x="10" y="22"/>
                    <a:pt x="10" y="22"/>
                    <a:pt x="10" y="22"/>
                  </a:cubicBezTo>
                  <a:lnTo>
                    <a:pt x="10" y="16"/>
                  </a:lnTo>
                  <a:close/>
                  <a:moveTo>
                    <a:pt x="43" y="27"/>
                  </a:moveTo>
                  <a:cubicBezTo>
                    <a:pt x="64" y="27"/>
                    <a:pt x="64" y="27"/>
                    <a:pt x="64" y="27"/>
                  </a:cubicBezTo>
                  <a:cubicBezTo>
                    <a:pt x="64" y="32"/>
                    <a:pt x="64" y="32"/>
                    <a:pt x="64" y="32"/>
                  </a:cubicBezTo>
                  <a:cubicBezTo>
                    <a:pt x="43" y="32"/>
                    <a:pt x="43" y="32"/>
                    <a:pt x="43" y="32"/>
                  </a:cubicBezTo>
                  <a:lnTo>
                    <a:pt x="43" y="27"/>
                  </a:lnTo>
                  <a:close/>
                  <a:moveTo>
                    <a:pt x="43" y="38"/>
                  </a:moveTo>
                  <a:cubicBezTo>
                    <a:pt x="64" y="38"/>
                    <a:pt x="64" y="38"/>
                    <a:pt x="64" y="38"/>
                  </a:cubicBezTo>
                  <a:cubicBezTo>
                    <a:pt x="64" y="43"/>
                    <a:pt x="64" y="43"/>
                    <a:pt x="64" y="43"/>
                  </a:cubicBezTo>
                  <a:cubicBezTo>
                    <a:pt x="43" y="43"/>
                    <a:pt x="43" y="43"/>
                    <a:pt x="43" y="43"/>
                  </a:cubicBezTo>
                  <a:lnTo>
                    <a:pt x="43" y="38"/>
                  </a:lnTo>
                  <a:close/>
                  <a:moveTo>
                    <a:pt x="43" y="49"/>
                  </a:moveTo>
                  <a:cubicBezTo>
                    <a:pt x="59" y="49"/>
                    <a:pt x="59" y="49"/>
                    <a:pt x="59" y="49"/>
                  </a:cubicBezTo>
                  <a:cubicBezTo>
                    <a:pt x="59" y="54"/>
                    <a:pt x="59" y="54"/>
                    <a:pt x="59" y="54"/>
                  </a:cubicBezTo>
                  <a:cubicBezTo>
                    <a:pt x="43" y="54"/>
                    <a:pt x="43" y="54"/>
                    <a:pt x="43" y="54"/>
                  </a:cubicBezTo>
                  <a:lnTo>
                    <a:pt x="43" y="49"/>
                  </a:lnTo>
                  <a:close/>
                  <a:moveTo>
                    <a:pt x="10" y="27"/>
                  </a:moveTo>
                  <a:cubicBezTo>
                    <a:pt x="37" y="27"/>
                    <a:pt x="37" y="27"/>
                    <a:pt x="37" y="27"/>
                  </a:cubicBezTo>
                  <a:cubicBezTo>
                    <a:pt x="37" y="54"/>
                    <a:pt x="37" y="54"/>
                    <a:pt x="37" y="54"/>
                  </a:cubicBezTo>
                  <a:cubicBezTo>
                    <a:pt x="10" y="54"/>
                    <a:pt x="10" y="54"/>
                    <a:pt x="10" y="54"/>
                  </a:cubicBezTo>
                  <a:lnTo>
                    <a:pt x="10" y="27"/>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06" name="Freeform 106">
              <a:extLst>
                <a:ext uri="{FF2B5EF4-FFF2-40B4-BE49-F238E27FC236}">
                  <a16:creationId xmlns:a16="http://schemas.microsoft.com/office/drawing/2014/main" id="{684BCDC3-FE7C-4565-91DE-207ECBF0D4F5}"/>
                </a:ext>
              </a:extLst>
            </p:cNvPr>
            <p:cNvSpPr>
              <a:spLocks noEditPoints="1"/>
            </p:cNvSpPr>
            <p:nvPr/>
          </p:nvSpPr>
          <p:spPr bwMode="auto">
            <a:xfrm>
              <a:off x="10272591" y="2792342"/>
              <a:ext cx="192315" cy="192314"/>
            </a:xfrm>
            <a:custGeom>
              <a:avLst/>
              <a:gdLst>
                <a:gd name="T0" fmla="*/ 0 w 131"/>
                <a:gd name="T1" fmla="*/ 131 h 131"/>
                <a:gd name="T2" fmla="*/ 65 w 131"/>
                <a:gd name="T3" fmla="*/ 131 h 131"/>
                <a:gd name="T4" fmla="*/ 65 w 131"/>
                <a:gd name="T5" fmla="*/ 0 h 131"/>
                <a:gd name="T6" fmla="*/ 0 w 131"/>
                <a:gd name="T7" fmla="*/ 0 h 131"/>
                <a:gd name="T8" fmla="*/ 0 w 131"/>
                <a:gd name="T9" fmla="*/ 131 h 131"/>
                <a:gd name="T10" fmla="*/ 41 w 131"/>
                <a:gd name="T11" fmla="*/ 17 h 131"/>
                <a:gd name="T12" fmla="*/ 57 w 131"/>
                <a:gd name="T13" fmla="*/ 17 h 131"/>
                <a:gd name="T14" fmla="*/ 57 w 131"/>
                <a:gd name="T15" fmla="*/ 33 h 131"/>
                <a:gd name="T16" fmla="*/ 41 w 131"/>
                <a:gd name="T17" fmla="*/ 33 h 131"/>
                <a:gd name="T18" fmla="*/ 41 w 131"/>
                <a:gd name="T19" fmla="*/ 17 h 131"/>
                <a:gd name="T20" fmla="*/ 41 w 131"/>
                <a:gd name="T21" fmla="*/ 49 h 131"/>
                <a:gd name="T22" fmla="*/ 57 w 131"/>
                <a:gd name="T23" fmla="*/ 49 h 131"/>
                <a:gd name="T24" fmla="*/ 57 w 131"/>
                <a:gd name="T25" fmla="*/ 66 h 131"/>
                <a:gd name="T26" fmla="*/ 41 w 131"/>
                <a:gd name="T27" fmla="*/ 66 h 131"/>
                <a:gd name="T28" fmla="*/ 41 w 131"/>
                <a:gd name="T29" fmla="*/ 49 h 131"/>
                <a:gd name="T30" fmla="*/ 41 w 131"/>
                <a:gd name="T31" fmla="*/ 82 h 131"/>
                <a:gd name="T32" fmla="*/ 57 w 131"/>
                <a:gd name="T33" fmla="*/ 82 h 131"/>
                <a:gd name="T34" fmla="*/ 57 w 131"/>
                <a:gd name="T35" fmla="*/ 98 h 131"/>
                <a:gd name="T36" fmla="*/ 41 w 131"/>
                <a:gd name="T37" fmla="*/ 98 h 131"/>
                <a:gd name="T38" fmla="*/ 41 w 131"/>
                <a:gd name="T39" fmla="*/ 82 h 131"/>
                <a:gd name="T40" fmla="*/ 8 w 131"/>
                <a:gd name="T41" fmla="*/ 17 h 131"/>
                <a:gd name="T42" fmla="*/ 24 w 131"/>
                <a:gd name="T43" fmla="*/ 17 h 131"/>
                <a:gd name="T44" fmla="*/ 24 w 131"/>
                <a:gd name="T45" fmla="*/ 33 h 131"/>
                <a:gd name="T46" fmla="*/ 8 w 131"/>
                <a:gd name="T47" fmla="*/ 33 h 131"/>
                <a:gd name="T48" fmla="*/ 8 w 131"/>
                <a:gd name="T49" fmla="*/ 17 h 131"/>
                <a:gd name="T50" fmla="*/ 8 w 131"/>
                <a:gd name="T51" fmla="*/ 49 h 131"/>
                <a:gd name="T52" fmla="*/ 24 w 131"/>
                <a:gd name="T53" fmla="*/ 49 h 131"/>
                <a:gd name="T54" fmla="*/ 24 w 131"/>
                <a:gd name="T55" fmla="*/ 66 h 131"/>
                <a:gd name="T56" fmla="*/ 8 w 131"/>
                <a:gd name="T57" fmla="*/ 66 h 131"/>
                <a:gd name="T58" fmla="*/ 8 w 131"/>
                <a:gd name="T59" fmla="*/ 49 h 131"/>
                <a:gd name="T60" fmla="*/ 8 w 131"/>
                <a:gd name="T61" fmla="*/ 82 h 131"/>
                <a:gd name="T62" fmla="*/ 24 w 131"/>
                <a:gd name="T63" fmla="*/ 82 h 131"/>
                <a:gd name="T64" fmla="*/ 24 w 131"/>
                <a:gd name="T65" fmla="*/ 98 h 131"/>
                <a:gd name="T66" fmla="*/ 8 w 131"/>
                <a:gd name="T67" fmla="*/ 98 h 131"/>
                <a:gd name="T68" fmla="*/ 8 w 131"/>
                <a:gd name="T69" fmla="*/ 82 h 131"/>
                <a:gd name="T70" fmla="*/ 73 w 131"/>
                <a:gd name="T71" fmla="*/ 41 h 131"/>
                <a:gd name="T72" fmla="*/ 131 w 131"/>
                <a:gd name="T73" fmla="*/ 41 h 131"/>
                <a:gd name="T74" fmla="*/ 131 w 131"/>
                <a:gd name="T75" fmla="*/ 49 h 131"/>
                <a:gd name="T76" fmla="*/ 73 w 131"/>
                <a:gd name="T77" fmla="*/ 49 h 131"/>
                <a:gd name="T78" fmla="*/ 73 w 131"/>
                <a:gd name="T79" fmla="*/ 41 h 131"/>
                <a:gd name="T80" fmla="*/ 73 w 131"/>
                <a:gd name="T81" fmla="*/ 131 h 131"/>
                <a:gd name="T82" fmla="*/ 90 w 131"/>
                <a:gd name="T83" fmla="*/ 131 h 131"/>
                <a:gd name="T84" fmla="*/ 90 w 131"/>
                <a:gd name="T85" fmla="*/ 98 h 131"/>
                <a:gd name="T86" fmla="*/ 114 w 131"/>
                <a:gd name="T87" fmla="*/ 98 h 131"/>
                <a:gd name="T88" fmla="*/ 114 w 131"/>
                <a:gd name="T89" fmla="*/ 131 h 131"/>
                <a:gd name="T90" fmla="*/ 131 w 131"/>
                <a:gd name="T91" fmla="*/ 131 h 131"/>
                <a:gd name="T92" fmla="*/ 131 w 131"/>
                <a:gd name="T93" fmla="*/ 57 h 131"/>
                <a:gd name="T94" fmla="*/ 73 w 131"/>
                <a:gd name="T95" fmla="*/ 57 h 131"/>
                <a:gd name="T96" fmla="*/ 73 w 131"/>
                <a:gd name="T9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1" h="131">
                  <a:moveTo>
                    <a:pt x="0" y="131"/>
                  </a:moveTo>
                  <a:lnTo>
                    <a:pt x="65" y="131"/>
                  </a:lnTo>
                  <a:lnTo>
                    <a:pt x="65" y="0"/>
                  </a:lnTo>
                  <a:lnTo>
                    <a:pt x="0" y="0"/>
                  </a:lnTo>
                  <a:lnTo>
                    <a:pt x="0" y="131"/>
                  </a:lnTo>
                  <a:close/>
                  <a:moveTo>
                    <a:pt x="41" y="17"/>
                  </a:moveTo>
                  <a:lnTo>
                    <a:pt x="57" y="17"/>
                  </a:lnTo>
                  <a:lnTo>
                    <a:pt x="57" y="33"/>
                  </a:lnTo>
                  <a:lnTo>
                    <a:pt x="41" y="33"/>
                  </a:lnTo>
                  <a:lnTo>
                    <a:pt x="41" y="17"/>
                  </a:lnTo>
                  <a:close/>
                  <a:moveTo>
                    <a:pt x="41" y="49"/>
                  </a:moveTo>
                  <a:lnTo>
                    <a:pt x="57" y="49"/>
                  </a:lnTo>
                  <a:lnTo>
                    <a:pt x="57" y="66"/>
                  </a:lnTo>
                  <a:lnTo>
                    <a:pt x="41" y="66"/>
                  </a:lnTo>
                  <a:lnTo>
                    <a:pt x="41" y="49"/>
                  </a:lnTo>
                  <a:close/>
                  <a:moveTo>
                    <a:pt x="41" y="82"/>
                  </a:moveTo>
                  <a:lnTo>
                    <a:pt x="57" y="82"/>
                  </a:lnTo>
                  <a:lnTo>
                    <a:pt x="57" y="98"/>
                  </a:lnTo>
                  <a:lnTo>
                    <a:pt x="41" y="98"/>
                  </a:lnTo>
                  <a:lnTo>
                    <a:pt x="41" y="82"/>
                  </a:lnTo>
                  <a:close/>
                  <a:moveTo>
                    <a:pt x="8" y="17"/>
                  </a:moveTo>
                  <a:lnTo>
                    <a:pt x="24" y="17"/>
                  </a:lnTo>
                  <a:lnTo>
                    <a:pt x="24" y="33"/>
                  </a:lnTo>
                  <a:lnTo>
                    <a:pt x="8" y="33"/>
                  </a:lnTo>
                  <a:lnTo>
                    <a:pt x="8" y="17"/>
                  </a:lnTo>
                  <a:close/>
                  <a:moveTo>
                    <a:pt x="8" y="49"/>
                  </a:moveTo>
                  <a:lnTo>
                    <a:pt x="24" y="49"/>
                  </a:lnTo>
                  <a:lnTo>
                    <a:pt x="24" y="66"/>
                  </a:lnTo>
                  <a:lnTo>
                    <a:pt x="8" y="66"/>
                  </a:lnTo>
                  <a:lnTo>
                    <a:pt x="8" y="49"/>
                  </a:lnTo>
                  <a:close/>
                  <a:moveTo>
                    <a:pt x="8" y="82"/>
                  </a:moveTo>
                  <a:lnTo>
                    <a:pt x="24" y="82"/>
                  </a:lnTo>
                  <a:lnTo>
                    <a:pt x="24" y="98"/>
                  </a:lnTo>
                  <a:lnTo>
                    <a:pt x="8" y="98"/>
                  </a:lnTo>
                  <a:lnTo>
                    <a:pt x="8" y="82"/>
                  </a:lnTo>
                  <a:close/>
                  <a:moveTo>
                    <a:pt x="73" y="41"/>
                  </a:moveTo>
                  <a:lnTo>
                    <a:pt x="131" y="41"/>
                  </a:lnTo>
                  <a:lnTo>
                    <a:pt x="131" y="49"/>
                  </a:lnTo>
                  <a:lnTo>
                    <a:pt x="73" y="49"/>
                  </a:lnTo>
                  <a:lnTo>
                    <a:pt x="73" y="41"/>
                  </a:lnTo>
                  <a:close/>
                  <a:moveTo>
                    <a:pt x="73" y="131"/>
                  </a:moveTo>
                  <a:lnTo>
                    <a:pt x="90" y="131"/>
                  </a:lnTo>
                  <a:lnTo>
                    <a:pt x="90" y="98"/>
                  </a:lnTo>
                  <a:lnTo>
                    <a:pt x="114" y="98"/>
                  </a:lnTo>
                  <a:lnTo>
                    <a:pt x="114" y="131"/>
                  </a:lnTo>
                  <a:lnTo>
                    <a:pt x="131" y="131"/>
                  </a:lnTo>
                  <a:lnTo>
                    <a:pt x="131" y="57"/>
                  </a:lnTo>
                  <a:lnTo>
                    <a:pt x="73" y="57"/>
                  </a:lnTo>
                  <a:lnTo>
                    <a:pt x="73" y="131"/>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07" name="Freeform 107">
              <a:extLst>
                <a:ext uri="{FF2B5EF4-FFF2-40B4-BE49-F238E27FC236}">
                  <a16:creationId xmlns:a16="http://schemas.microsoft.com/office/drawing/2014/main" id="{8D8EC9D1-C1F4-491D-8D82-F1439FC28F6A}"/>
                </a:ext>
              </a:extLst>
            </p:cNvPr>
            <p:cNvSpPr>
              <a:spLocks noEditPoints="1"/>
            </p:cNvSpPr>
            <p:nvPr/>
          </p:nvSpPr>
          <p:spPr bwMode="auto">
            <a:xfrm>
              <a:off x="10234422" y="3027231"/>
              <a:ext cx="204059" cy="204059"/>
            </a:xfrm>
            <a:custGeom>
              <a:avLst/>
              <a:gdLst>
                <a:gd name="T0" fmla="*/ 79 w 85"/>
                <a:gd name="T1" fmla="*/ 24 h 85"/>
                <a:gd name="T2" fmla="*/ 61 w 85"/>
                <a:gd name="T3" fmla="*/ 6 h 85"/>
                <a:gd name="T4" fmla="*/ 66 w 85"/>
                <a:gd name="T5" fmla="*/ 0 h 85"/>
                <a:gd name="T6" fmla="*/ 85 w 85"/>
                <a:gd name="T7" fmla="*/ 19 h 85"/>
                <a:gd name="T8" fmla="*/ 79 w 85"/>
                <a:gd name="T9" fmla="*/ 24 h 85"/>
                <a:gd name="T10" fmla="*/ 74 w 85"/>
                <a:gd name="T11" fmla="*/ 30 h 85"/>
                <a:gd name="T12" fmla="*/ 71 w 85"/>
                <a:gd name="T13" fmla="*/ 59 h 85"/>
                <a:gd name="T14" fmla="*/ 13 w 85"/>
                <a:gd name="T15" fmla="*/ 85 h 85"/>
                <a:gd name="T16" fmla="*/ 8 w 85"/>
                <a:gd name="T17" fmla="*/ 81 h 85"/>
                <a:gd name="T18" fmla="*/ 31 w 85"/>
                <a:gd name="T19" fmla="*/ 58 h 85"/>
                <a:gd name="T20" fmla="*/ 34 w 85"/>
                <a:gd name="T21" fmla="*/ 59 h 85"/>
                <a:gd name="T22" fmla="*/ 42 w 85"/>
                <a:gd name="T23" fmla="*/ 51 h 85"/>
                <a:gd name="T24" fmla="*/ 34 w 85"/>
                <a:gd name="T25" fmla="*/ 43 h 85"/>
                <a:gd name="T26" fmla="*/ 26 w 85"/>
                <a:gd name="T27" fmla="*/ 51 h 85"/>
                <a:gd name="T28" fmla="*/ 27 w 85"/>
                <a:gd name="T29" fmla="*/ 54 h 85"/>
                <a:gd name="T30" fmla="*/ 4 w 85"/>
                <a:gd name="T31" fmla="*/ 76 h 85"/>
                <a:gd name="T32" fmla="*/ 0 w 85"/>
                <a:gd name="T33" fmla="*/ 72 h 85"/>
                <a:gd name="T34" fmla="*/ 26 w 85"/>
                <a:gd name="T35" fmla="*/ 14 h 85"/>
                <a:gd name="T36" fmla="*/ 55 w 85"/>
                <a:gd name="T37" fmla="*/ 11 h 85"/>
                <a:gd name="T38" fmla="*/ 74 w 85"/>
                <a:gd name="T39" fmla="*/ 3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85">
                  <a:moveTo>
                    <a:pt x="79" y="24"/>
                  </a:moveTo>
                  <a:cubicBezTo>
                    <a:pt x="61" y="6"/>
                    <a:pt x="61" y="6"/>
                    <a:pt x="61" y="6"/>
                  </a:cubicBezTo>
                  <a:cubicBezTo>
                    <a:pt x="66" y="0"/>
                    <a:pt x="66" y="0"/>
                    <a:pt x="66" y="0"/>
                  </a:cubicBezTo>
                  <a:cubicBezTo>
                    <a:pt x="85" y="19"/>
                    <a:pt x="85" y="19"/>
                    <a:pt x="85" y="19"/>
                  </a:cubicBezTo>
                  <a:lnTo>
                    <a:pt x="79" y="24"/>
                  </a:lnTo>
                  <a:close/>
                  <a:moveTo>
                    <a:pt x="74" y="30"/>
                  </a:moveTo>
                  <a:cubicBezTo>
                    <a:pt x="71" y="59"/>
                    <a:pt x="71" y="59"/>
                    <a:pt x="71" y="59"/>
                  </a:cubicBezTo>
                  <a:cubicBezTo>
                    <a:pt x="47" y="59"/>
                    <a:pt x="13" y="85"/>
                    <a:pt x="13" y="85"/>
                  </a:cubicBezTo>
                  <a:cubicBezTo>
                    <a:pt x="8" y="81"/>
                    <a:pt x="8" y="81"/>
                    <a:pt x="8" y="81"/>
                  </a:cubicBezTo>
                  <a:cubicBezTo>
                    <a:pt x="31" y="58"/>
                    <a:pt x="31" y="58"/>
                    <a:pt x="31" y="58"/>
                  </a:cubicBezTo>
                  <a:cubicBezTo>
                    <a:pt x="32" y="59"/>
                    <a:pt x="33" y="59"/>
                    <a:pt x="34" y="59"/>
                  </a:cubicBezTo>
                  <a:cubicBezTo>
                    <a:pt x="38" y="59"/>
                    <a:pt x="42" y="55"/>
                    <a:pt x="42" y="51"/>
                  </a:cubicBezTo>
                  <a:cubicBezTo>
                    <a:pt x="42" y="46"/>
                    <a:pt x="38" y="43"/>
                    <a:pt x="34" y="43"/>
                  </a:cubicBezTo>
                  <a:cubicBezTo>
                    <a:pt x="30" y="43"/>
                    <a:pt x="26" y="46"/>
                    <a:pt x="26" y="51"/>
                  </a:cubicBezTo>
                  <a:cubicBezTo>
                    <a:pt x="26" y="52"/>
                    <a:pt x="26" y="53"/>
                    <a:pt x="27" y="54"/>
                  </a:cubicBezTo>
                  <a:cubicBezTo>
                    <a:pt x="4" y="76"/>
                    <a:pt x="4" y="76"/>
                    <a:pt x="4" y="76"/>
                  </a:cubicBezTo>
                  <a:cubicBezTo>
                    <a:pt x="0" y="72"/>
                    <a:pt x="0" y="72"/>
                    <a:pt x="0" y="72"/>
                  </a:cubicBezTo>
                  <a:cubicBezTo>
                    <a:pt x="0" y="72"/>
                    <a:pt x="26" y="37"/>
                    <a:pt x="26" y="14"/>
                  </a:cubicBezTo>
                  <a:cubicBezTo>
                    <a:pt x="55" y="11"/>
                    <a:pt x="55" y="11"/>
                    <a:pt x="55" y="11"/>
                  </a:cubicBezTo>
                  <a:lnTo>
                    <a:pt x="74" y="30"/>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08" name="Freeform 108">
              <a:extLst>
                <a:ext uri="{FF2B5EF4-FFF2-40B4-BE49-F238E27FC236}">
                  <a16:creationId xmlns:a16="http://schemas.microsoft.com/office/drawing/2014/main" id="{F8EEFA5B-8F71-47A5-A307-28FA71534519}"/>
                </a:ext>
              </a:extLst>
            </p:cNvPr>
            <p:cNvSpPr>
              <a:spLocks noEditPoints="1"/>
            </p:cNvSpPr>
            <p:nvPr/>
          </p:nvSpPr>
          <p:spPr bwMode="auto">
            <a:xfrm>
              <a:off x="10049448" y="2785002"/>
              <a:ext cx="184974" cy="184974"/>
            </a:xfrm>
            <a:custGeom>
              <a:avLst/>
              <a:gdLst>
                <a:gd name="T0" fmla="*/ 53 w 77"/>
                <a:gd name="T1" fmla="*/ 30 h 77"/>
                <a:gd name="T2" fmla="*/ 26 w 77"/>
                <a:gd name="T3" fmla="*/ 2 h 77"/>
                <a:gd name="T4" fmla="*/ 39 w 77"/>
                <a:gd name="T5" fmla="*/ 0 h 77"/>
                <a:gd name="T6" fmla="*/ 53 w 77"/>
                <a:gd name="T7" fmla="*/ 3 h 77"/>
                <a:gd name="T8" fmla="*/ 53 w 77"/>
                <a:gd name="T9" fmla="*/ 30 h 77"/>
                <a:gd name="T10" fmla="*/ 58 w 77"/>
                <a:gd name="T11" fmla="*/ 53 h 77"/>
                <a:gd name="T12" fmla="*/ 58 w 77"/>
                <a:gd name="T13" fmla="*/ 5 h 77"/>
                <a:gd name="T14" fmla="*/ 77 w 77"/>
                <a:gd name="T15" fmla="*/ 38 h 77"/>
                <a:gd name="T16" fmla="*/ 74 w 77"/>
                <a:gd name="T17" fmla="*/ 53 h 77"/>
                <a:gd name="T18" fmla="*/ 58 w 77"/>
                <a:gd name="T19" fmla="*/ 53 h 77"/>
                <a:gd name="T20" fmla="*/ 24 w 77"/>
                <a:gd name="T21" fmla="*/ 58 h 77"/>
                <a:gd name="T22" fmla="*/ 72 w 77"/>
                <a:gd name="T23" fmla="*/ 58 h 77"/>
                <a:gd name="T24" fmla="*/ 39 w 77"/>
                <a:gd name="T25" fmla="*/ 77 h 77"/>
                <a:gd name="T26" fmla="*/ 24 w 77"/>
                <a:gd name="T27" fmla="*/ 74 h 77"/>
                <a:gd name="T28" fmla="*/ 24 w 77"/>
                <a:gd name="T29" fmla="*/ 58 h 77"/>
                <a:gd name="T30" fmla="*/ 32 w 77"/>
                <a:gd name="T31" fmla="*/ 17 h 77"/>
                <a:gd name="T32" fmla="*/ 1 w 77"/>
                <a:gd name="T33" fmla="*/ 48 h 77"/>
                <a:gd name="T34" fmla="*/ 0 w 77"/>
                <a:gd name="T35" fmla="*/ 38 h 77"/>
                <a:gd name="T36" fmla="*/ 20 w 77"/>
                <a:gd name="T37" fmla="*/ 5 h 77"/>
                <a:gd name="T38" fmla="*/ 32 w 77"/>
                <a:gd name="T39" fmla="*/ 17 h 77"/>
                <a:gd name="T40" fmla="*/ 20 w 77"/>
                <a:gd name="T41" fmla="*/ 38 h 77"/>
                <a:gd name="T42" fmla="*/ 20 w 77"/>
                <a:gd name="T43" fmla="*/ 72 h 77"/>
                <a:gd name="T44" fmla="*/ 4 w 77"/>
                <a:gd name="T45" fmla="*/ 54 h 77"/>
                <a:gd name="T46" fmla="*/ 20 w 77"/>
                <a:gd name="T4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77">
                  <a:moveTo>
                    <a:pt x="53" y="30"/>
                  </a:moveTo>
                  <a:cubicBezTo>
                    <a:pt x="26" y="2"/>
                    <a:pt x="26" y="2"/>
                    <a:pt x="26" y="2"/>
                  </a:cubicBezTo>
                  <a:cubicBezTo>
                    <a:pt x="30" y="1"/>
                    <a:pt x="34" y="0"/>
                    <a:pt x="39" y="0"/>
                  </a:cubicBezTo>
                  <a:cubicBezTo>
                    <a:pt x="44" y="0"/>
                    <a:pt x="49" y="1"/>
                    <a:pt x="53" y="3"/>
                  </a:cubicBezTo>
                  <a:lnTo>
                    <a:pt x="53" y="30"/>
                  </a:lnTo>
                  <a:close/>
                  <a:moveTo>
                    <a:pt x="58" y="53"/>
                  </a:moveTo>
                  <a:cubicBezTo>
                    <a:pt x="58" y="5"/>
                    <a:pt x="58" y="5"/>
                    <a:pt x="58" y="5"/>
                  </a:cubicBezTo>
                  <a:cubicBezTo>
                    <a:pt x="69" y="12"/>
                    <a:pt x="77" y="24"/>
                    <a:pt x="77" y="38"/>
                  </a:cubicBezTo>
                  <a:cubicBezTo>
                    <a:pt x="77" y="43"/>
                    <a:pt x="76" y="48"/>
                    <a:pt x="74" y="53"/>
                  </a:cubicBezTo>
                  <a:lnTo>
                    <a:pt x="58" y="53"/>
                  </a:lnTo>
                  <a:close/>
                  <a:moveTo>
                    <a:pt x="24" y="58"/>
                  </a:moveTo>
                  <a:cubicBezTo>
                    <a:pt x="72" y="58"/>
                    <a:pt x="72" y="58"/>
                    <a:pt x="72" y="58"/>
                  </a:cubicBezTo>
                  <a:cubicBezTo>
                    <a:pt x="65" y="69"/>
                    <a:pt x="53" y="77"/>
                    <a:pt x="39" y="77"/>
                  </a:cubicBezTo>
                  <a:cubicBezTo>
                    <a:pt x="34" y="77"/>
                    <a:pt x="29" y="76"/>
                    <a:pt x="24" y="74"/>
                  </a:cubicBezTo>
                  <a:lnTo>
                    <a:pt x="24" y="58"/>
                  </a:lnTo>
                  <a:close/>
                  <a:moveTo>
                    <a:pt x="32" y="17"/>
                  </a:moveTo>
                  <a:cubicBezTo>
                    <a:pt x="1" y="48"/>
                    <a:pt x="1" y="48"/>
                    <a:pt x="1" y="48"/>
                  </a:cubicBezTo>
                  <a:cubicBezTo>
                    <a:pt x="1" y="45"/>
                    <a:pt x="0" y="42"/>
                    <a:pt x="0" y="38"/>
                  </a:cubicBezTo>
                  <a:cubicBezTo>
                    <a:pt x="0" y="24"/>
                    <a:pt x="8" y="11"/>
                    <a:pt x="20" y="5"/>
                  </a:cubicBezTo>
                  <a:lnTo>
                    <a:pt x="32" y="17"/>
                  </a:lnTo>
                  <a:close/>
                  <a:moveTo>
                    <a:pt x="20" y="38"/>
                  </a:moveTo>
                  <a:cubicBezTo>
                    <a:pt x="20" y="72"/>
                    <a:pt x="20" y="72"/>
                    <a:pt x="20" y="72"/>
                  </a:cubicBezTo>
                  <a:cubicBezTo>
                    <a:pt x="12" y="68"/>
                    <a:pt x="7" y="61"/>
                    <a:pt x="4" y="54"/>
                  </a:cubicBezTo>
                  <a:lnTo>
                    <a:pt x="20" y="38"/>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09" name="Freeform 109">
              <a:extLst>
                <a:ext uri="{FF2B5EF4-FFF2-40B4-BE49-F238E27FC236}">
                  <a16:creationId xmlns:a16="http://schemas.microsoft.com/office/drawing/2014/main" id="{ECB31F3E-F9D4-40FB-B3B7-EA77288E86F0}"/>
                </a:ext>
              </a:extLst>
            </p:cNvPr>
            <p:cNvSpPr>
              <a:spLocks noEditPoints="1"/>
            </p:cNvSpPr>
            <p:nvPr/>
          </p:nvSpPr>
          <p:spPr bwMode="auto">
            <a:xfrm>
              <a:off x="10046512" y="3003742"/>
              <a:ext cx="173230" cy="139465"/>
            </a:xfrm>
            <a:custGeom>
              <a:avLst/>
              <a:gdLst>
                <a:gd name="T0" fmla="*/ 0 w 72"/>
                <a:gd name="T1" fmla="*/ 0 h 58"/>
                <a:gd name="T2" fmla="*/ 0 w 72"/>
                <a:gd name="T3" fmla="*/ 58 h 58"/>
                <a:gd name="T4" fmla="*/ 72 w 72"/>
                <a:gd name="T5" fmla="*/ 58 h 58"/>
                <a:gd name="T6" fmla="*/ 72 w 72"/>
                <a:gd name="T7" fmla="*/ 0 h 58"/>
                <a:gd name="T8" fmla="*/ 0 w 72"/>
                <a:gd name="T9" fmla="*/ 0 h 58"/>
                <a:gd name="T10" fmla="*/ 67 w 72"/>
                <a:gd name="T11" fmla="*/ 53 h 58"/>
                <a:gd name="T12" fmla="*/ 4 w 72"/>
                <a:gd name="T13" fmla="*/ 53 h 58"/>
                <a:gd name="T14" fmla="*/ 4 w 72"/>
                <a:gd name="T15" fmla="*/ 4 h 58"/>
                <a:gd name="T16" fmla="*/ 67 w 72"/>
                <a:gd name="T17" fmla="*/ 4 h 58"/>
                <a:gd name="T18" fmla="*/ 67 w 72"/>
                <a:gd name="T19" fmla="*/ 53 h 58"/>
                <a:gd name="T20" fmla="*/ 49 w 72"/>
                <a:gd name="T21" fmla="*/ 15 h 58"/>
                <a:gd name="T22" fmla="*/ 56 w 72"/>
                <a:gd name="T23" fmla="*/ 22 h 58"/>
                <a:gd name="T24" fmla="*/ 63 w 72"/>
                <a:gd name="T25" fmla="*/ 15 h 58"/>
                <a:gd name="T26" fmla="*/ 56 w 72"/>
                <a:gd name="T27" fmla="*/ 9 h 58"/>
                <a:gd name="T28" fmla="*/ 49 w 72"/>
                <a:gd name="T29" fmla="*/ 15 h 58"/>
                <a:gd name="T30" fmla="*/ 63 w 72"/>
                <a:gd name="T31" fmla="*/ 49 h 58"/>
                <a:gd name="T32" fmla="*/ 9 w 72"/>
                <a:gd name="T33" fmla="*/ 49 h 58"/>
                <a:gd name="T34" fmla="*/ 22 w 72"/>
                <a:gd name="T35" fmla="*/ 13 h 58"/>
                <a:gd name="T36" fmla="*/ 40 w 72"/>
                <a:gd name="T37" fmla="*/ 35 h 58"/>
                <a:gd name="T38" fmla="*/ 49 w 72"/>
                <a:gd name="T39" fmla="*/ 29 h 58"/>
                <a:gd name="T40" fmla="*/ 63 w 72"/>
                <a:gd name="T41" fmla="*/ 4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 h="58">
                  <a:moveTo>
                    <a:pt x="0" y="0"/>
                  </a:moveTo>
                  <a:cubicBezTo>
                    <a:pt x="0" y="58"/>
                    <a:pt x="0" y="58"/>
                    <a:pt x="0" y="58"/>
                  </a:cubicBezTo>
                  <a:cubicBezTo>
                    <a:pt x="72" y="58"/>
                    <a:pt x="72" y="58"/>
                    <a:pt x="72" y="58"/>
                  </a:cubicBezTo>
                  <a:cubicBezTo>
                    <a:pt x="72" y="0"/>
                    <a:pt x="72" y="0"/>
                    <a:pt x="72" y="0"/>
                  </a:cubicBezTo>
                  <a:lnTo>
                    <a:pt x="0" y="0"/>
                  </a:lnTo>
                  <a:close/>
                  <a:moveTo>
                    <a:pt x="67" y="53"/>
                  </a:moveTo>
                  <a:cubicBezTo>
                    <a:pt x="4" y="53"/>
                    <a:pt x="4" y="53"/>
                    <a:pt x="4" y="53"/>
                  </a:cubicBezTo>
                  <a:cubicBezTo>
                    <a:pt x="4" y="4"/>
                    <a:pt x="4" y="4"/>
                    <a:pt x="4" y="4"/>
                  </a:cubicBezTo>
                  <a:cubicBezTo>
                    <a:pt x="67" y="4"/>
                    <a:pt x="67" y="4"/>
                    <a:pt x="67" y="4"/>
                  </a:cubicBezTo>
                  <a:lnTo>
                    <a:pt x="67" y="53"/>
                  </a:lnTo>
                  <a:close/>
                  <a:moveTo>
                    <a:pt x="49" y="15"/>
                  </a:moveTo>
                  <a:cubicBezTo>
                    <a:pt x="49" y="19"/>
                    <a:pt x="52" y="22"/>
                    <a:pt x="56" y="22"/>
                  </a:cubicBezTo>
                  <a:cubicBezTo>
                    <a:pt x="60" y="22"/>
                    <a:pt x="63" y="19"/>
                    <a:pt x="63" y="15"/>
                  </a:cubicBezTo>
                  <a:cubicBezTo>
                    <a:pt x="63" y="12"/>
                    <a:pt x="60" y="9"/>
                    <a:pt x="56" y="9"/>
                  </a:cubicBezTo>
                  <a:cubicBezTo>
                    <a:pt x="52" y="9"/>
                    <a:pt x="49" y="12"/>
                    <a:pt x="49" y="15"/>
                  </a:cubicBezTo>
                  <a:close/>
                  <a:moveTo>
                    <a:pt x="63" y="49"/>
                  </a:moveTo>
                  <a:cubicBezTo>
                    <a:pt x="9" y="49"/>
                    <a:pt x="9" y="49"/>
                    <a:pt x="9" y="49"/>
                  </a:cubicBezTo>
                  <a:cubicBezTo>
                    <a:pt x="22" y="13"/>
                    <a:pt x="22" y="13"/>
                    <a:pt x="22" y="13"/>
                  </a:cubicBezTo>
                  <a:cubicBezTo>
                    <a:pt x="40" y="35"/>
                    <a:pt x="40" y="35"/>
                    <a:pt x="40" y="35"/>
                  </a:cubicBezTo>
                  <a:cubicBezTo>
                    <a:pt x="49" y="29"/>
                    <a:pt x="49" y="29"/>
                    <a:pt x="49" y="29"/>
                  </a:cubicBezTo>
                  <a:lnTo>
                    <a:pt x="63" y="49"/>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10" name="Freeform 110">
              <a:extLst>
                <a:ext uri="{FF2B5EF4-FFF2-40B4-BE49-F238E27FC236}">
                  <a16:creationId xmlns:a16="http://schemas.microsoft.com/office/drawing/2014/main" id="{8BB8C39F-32C8-44BE-8D5E-8269D5225251}"/>
                </a:ext>
              </a:extLst>
            </p:cNvPr>
            <p:cNvSpPr>
              <a:spLocks noEditPoints="1"/>
            </p:cNvSpPr>
            <p:nvPr/>
          </p:nvSpPr>
          <p:spPr bwMode="auto">
            <a:xfrm>
              <a:off x="9977514" y="3196056"/>
              <a:ext cx="182039" cy="211399"/>
            </a:xfrm>
            <a:custGeom>
              <a:avLst/>
              <a:gdLst>
                <a:gd name="T0" fmla="*/ 54 w 76"/>
                <a:gd name="T1" fmla="*/ 0 h 88"/>
                <a:gd name="T2" fmla="*/ 14 w 76"/>
                <a:gd name="T3" fmla="*/ 28 h 88"/>
                <a:gd name="T4" fmla="*/ 16 w 76"/>
                <a:gd name="T5" fmla="*/ 65 h 88"/>
                <a:gd name="T6" fmla="*/ 49 w 76"/>
                <a:gd name="T7" fmla="*/ 27 h 88"/>
                <a:gd name="T8" fmla="*/ 32 w 76"/>
                <a:gd name="T9" fmla="*/ 75 h 88"/>
                <a:gd name="T10" fmla="*/ 70 w 76"/>
                <a:gd name="T11" fmla="*/ 57 h 88"/>
                <a:gd name="T12" fmla="*/ 54 w 76"/>
                <a:gd name="T13" fmla="*/ 0 h 88"/>
                <a:gd name="T14" fmla="*/ 4 w 76"/>
                <a:gd name="T15" fmla="*/ 78 h 88"/>
                <a:gd name="T16" fmla="*/ 10 w 76"/>
                <a:gd name="T17" fmla="*/ 83 h 88"/>
                <a:gd name="T18" fmla="*/ 47 w 76"/>
                <a:gd name="T19" fmla="*/ 41 h 88"/>
                <a:gd name="T20" fmla="*/ 4 w 76"/>
                <a:gd name="T21" fmla="*/ 7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8">
                  <a:moveTo>
                    <a:pt x="54" y="0"/>
                  </a:moveTo>
                  <a:cubicBezTo>
                    <a:pt x="40" y="23"/>
                    <a:pt x="30" y="12"/>
                    <a:pt x="14" y="28"/>
                  </a:cubicBezTo>
                  <a:cubicBezTo>
                    <a:pt x="0" y="42"/>
                    <a:pt x="5" y="60"/>
                    <a:pt x="16" y="65"/>
                  </a:cubicBezTo>
                  <a:cubicBezTo>
                    <a:pt x="28" y="60"/>
                    <a:pt x="40" y="46"/>
                    <a:pt x="49" y="27"/>
                  </a:cubicBezTo>
                  <a:cubicBezTo>
                    <a:pt x="49" y="27"/>
                    <a:pt x="57" y="51"/>
                    <a:pt x="32" y="75"/>
                  </a:cubicBezTo>
                  <a:cubicBezTo>
                    <a:pt x="44" y="88"/>
                    <a:pt x="64" y="79"/>
                    <a:pt x="70" y="57"/>
                  </a:cubicBezTo>
                  <a:cubicBezTo>
                    <a:pt x="76" y="33"/>
                    <a:pt x="60" y="9"/>
                    <a:pt x="54" y="0"/>
                  </a:cubicBezTo>
                  <a:close/>
                  <a:moveTo>
                    <a:pt x="4" y="78"/>
                  </a:moveTo>
                  <a:cubicBezTo>
                    <a:pt x="4" y="79"/>
                    <a:pt x="4" y="83"/>
                    <a:pt x="10" y="83"/>
                  </a:cubicBezTo>
                  <a:cubicBezTo>
                    <a:pt x="14" y="83"/>
                    <a:pt x="36" y="71"/>
                    <a:pt x="47" y="41"/>
                  </a:cubicBezTo>
                  <a:cubicBezTo>
                    <a:pt x="30" y="71"/>
                    <a:pt x="6" y="78"/>
                    <a:pt x="4" y="78"/>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11" name="Freeform 111">
              <a:extLst>
                <a:ext uri="{FF2B5EF4-FFF2-40B4-BE49-F238E27FC236}">
                  <a16:creationId xmlns:a16="http://schemas.microsoft.com/office/drawing/2014/main" id="{ECA9D705-3078-428B-ADC9-994800CD3074}"/>
                </a:ext>
              </a:extLst>
            </p:cNvPr>
            <p:cNvSpPr>
              <a:spLocks noEditPoints="1"/>
            </p:cNvSpPr>
            <p:nvPr/>
          </p:nvSpPr>
          <p:spPr bwMode="auto">
            <a:xfrm>
              <a:off x="9927600" y="2476711"/>
              <a:ext cx="246632" cy="183506"/>
            </a:xfrm>
            <a:custGeom>
              <a:avLst/>
              <a:gdLst>
                <a:gd name="T0" fmla="*/ 99 w 103"/>
                <a:gd name="T1" fmla="*/ 3 h 77"/>
                <a:gd name="T2" fmla="*/ 52 w 103"/>
                <a:gd name="T3" fmla="*/ 0 h 77"/>
                <a:gd name="T4" fmla="*/ 4 w 103"/>
                <a:gd name="T5" fmla="*/ 3 h 77"/>
                <a:gd name="T6" fmla="*/ 0 w 103"/>
                <a:gd name="T7" fmla="*/ 38 h 77"/>
                <a:gd name="T8" fmla="*/ 4 w 103"/>
                <a:gd name="T9" fmla="*/ 73 h 77"/>
                <a:gd name="T10" fmla="*/ 52 w 103"/>
                <a:gd name="T11" fmla="*/ 77 h 77"/>
                <a:gd name="T12" fmla="*/ 99 w 103"/>
                <a:gd name="T13" fmla="*/ 73 h 77"/>
                <a:gd name="T14" fmla="*/ 103 w 103"/>
                <a:gd name="T15" fmla="*/ 38 h 77"/>
                <a:gd name="T16" fmla="*/ 99 w 103"/>
                <a:gd name="T17" fmla="*/ 3 h 77"/>
                <a:gd name="T18" fmla="*/ 39 w 103"/>
                <a:gd name="T19" fmla="*/ 57 h 77"/>
                <a:gd name="T20" fmla="*/ 39 w 103"/>
                <a:gd name="T21" fmla="*/ 19 h 77"/>
                <a:gd name="T22" fmla="*/ 71 w 103"/>
                <a:gd name="T23" fmla="*/ 38 h 77"/>
                <a:gd name="T24" fmla="*/ 39 w 103"/>
                <a:gd name="T25"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 h="77">
                  <a:moveTo>
                    <a:pt x="99" y="3"/>
                  </a:moveTo>
                  <a:cubicBezTo>
                    <a:pt x="84" y="1"/>
                    <a:pt x="68" y="0"/>
                    <a:pt x="52" y="0"/>
                  </a:cubicBezTo>
                  <a:cubicBezTo>
                    <a:pt x="35" y="0"/>
                    <a:pt x="19" y="1"/>
                    <a:pt x="4" y="3"/>
                  </a:cubicBezTo>
                  <a:cubicBezTo>
                    <a:pt x="2" y="14"/>
                    <a:pt x="0" y="26"/>
                    <a:pt x="0" y="38"/>
                  </a:cubicBezTo>
                  <a:cubicBezTo>
                    <a:pt x="0" y="51"/>
                    <a:pt x="2" y="63"/>
                    <a:pt x="4" y="73"/>
                  </a:cubicBezTo>
                  <a:cubicBezTo>
                    <a:pt x="19" y="75"/>
                    <a:pt x="35" y="77"/>
                    <a:pt x="52" y="77"/>
                  </a:cubicBezTo>
                  <a:cubicBezTo>
                    <a:pt x="68" y="77"/>
                    <a:pt x="84" y="75"/>
                    <a:pt x="99" y="73"/>
                  </a:cubicBezTo>
                  <a:cubicBezTo>
                    <a:pt x="101" y="63"/>
                    <a:pt x="103" y="51"/>
                    <a:pt x="103" y="38"/>
                  </a:cubicBezTo>
                  <a:cubicBezTo>
                    <a:pt x="103" y="26"/>
                    <a:pt x="101" y="14"/>
                    <a:pt x="99" y="3"/>
                  </a:cubicBezTo>
                  <a:close/>
                  <a:moveTo>
                    <a:pt x="39" y="57"/>
                  </a:moveTo>
                  <a:cubicBezTo>
                    <a:pt x="39" y="19"/>
                    <a:pt x="39" y="19"/>
                    <a:pt x="39" y="19"/>
                  </a:cubicBezTo>
                  <a:cubicBezTo>
                    <a:pt x="71" y="38"/>
                    <a:pt x="71" y="38"/>
                    <a:pt x="71" y="38"/>
                  </a:cubicBezTo>
                  <a:lnTo>
                    <a:pt x="39" y="57"/>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12" name="Freeform 112">
              <a:extLst>
                <a:ext uri="{FF2B5EF4-FFF2-40B4-BE49-F238E27FC236}">
                  <a16:creationId xmlns:a16="http://schemas.microsoft.com/office/drawing/2014/main" id="{E5EC7AA2-AF12-45F5-8164-AFE783543D4B}"/>
                </a:ext>
              </a:extLst>
            </p:cNvPr>
            <p:cNvSpPr>
              <a:spLocks noEditPoints="1"/>
            </p:cNvSpPr>
            <p:nvPr/>
          </p:nvSpPr>
          <p:spPr bwMode="auto">
            <a:xfrm>
              <a:off x="9908515" y="3662897"/>
              <a:ext cx="275994" cy="275994"/>
            </a:xfrm>
            <a:custGeom>
              <a:avLst/>
              <a:gdLst>
                <a:gd name="T0" fmla="*/ 115 w 115"/>
                <a:gd name="T1" fmla="*/ 32 h 115"/>
                <a:gd name="T2" fmla="*/ 104 w 115"/>
                <a:gd name="T3" fmla="*/ 22 h 115"/>
                <a:gd name="T4" fmla="*/ 84 w 115"/>
                <a:gd name="T5" fmla="*/ 42 h 115"/>
                <a:gd name="T6" fmla="*/ 73 w 115"/>
                <a:gd name="T7" fmla="*/ 30 h 115"/>
                <a:gd name="T8" fmla="*/ 93 w 115"/>
                <a:gd name="T9" fmla="*/ 10 h 115"/>
                <a:gd name="T10" fmla="*/ 83 w 115"/>
                <a:gd name="T11" fmla="*/ 0 h 115"/>
                <a:gd name="T12" fmla="*/ 63 w 115"/>
                <a:gd name="T13" fmla="*/ 20 h 115"/>
                <a:gd name="T14" fmla="*/ 50 w 115"/>
                <a:gd name="T15" fmla="*/ 7 h 115"/>
                <a:gd name="T16" fmla="*/ 40 w 115"/>
                <a:gd name="T17" fmla="*/ 17 h 115"/>
                <a:gd name="T18" fmla="*/ 98 w 115"/>
                <a:gd name="T19" fmla="*/ 74 h 115"/>
                <a:gd name="T20" fmla="*/ 107 w 115"/>
                <a:gd name="T21" fmla="*/ 65 h 115"/>
                <a:gd name="T22" fmla="*/ 95 w 115"/>
                <a:gd name="T23" fmla="*/ 52 h 115"/>
                <a:gd name="T24" fmla="*/ 115 w 115"/>
                <a:gd name="T25" fmla="*/ 32 h 115"/>
                <a:gd name="T26" fmla="*/ 31 w 115"/>
                <a:gd name="T27" fmla="*/ 84 h 115"/>
                <a:gd name="T28" fmla="*/ 89 w 115"/>
                <a:gd name="T29" fmla="*/ 76 h 115"/>
                <a:gd name="T30" fmla="*/ 39 w 115"/>
                <a:gd name="T31" fmla="*/ 26 h 115"/>
                <a:gd name="T32" fmla="*/ 31 w 115"/>
                <a:gd name="T33" fmla="*/ 84 h 115"/>
                <a:gd name="T34" fmla="*/ 21 w 115"/>
                <a:gd name="T35" fmla="*/ 79 h 115"/>
                <a:gd name="T36" fmla="*/ 36 w 115"/>
                <a:gd name="T37" fmla="*/ 93 h 115"/>
                <a:gd name="T38" fmla="*/ 14 w 115"/>
                <a:gd name="T39" fmla="*/ 115 h 115"/>
                <a:gd name="T40" fmla="*/ 0 w 115"/>
                <a:gd name="T41" fmla="*/ 100 h 115"/>
                <a:gd name="T42" fmla="*/ 21 w 115"/>
                <a:gd name="T43"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5" h="115">
                  <a:moveTo>
                    <a:pt x="115" y="32"/>
                  </a:moveTo>
                  <a:cubicBezTo>
                    <a:pt x="104" y="22"/>
                    <a:pt x="104" y="22"/>
                    <a:pt x="104" y="22"/>
                  </a:cubicBezTo>
                  <a:cubicBezTo>
                    <a:pt x="84" y="42"/>
                    <a:pt x="84" y="42"/>
                    <a:pt x="84" y="42"/>
                  </a:cubicBezTo>
                  <a:cubicBezTo>
                    <a:pt x="73" y="30"/>
                    <a:pt x="73" y="30"/>
                    <a:pt x="73" y="30"/>
                  </a:cubicBezTo>
                  <a:cubicBezTo>
                    <a:pt x="93" y="10"/>
                    <a:pt x="93" y="10"/>
                    <a:pt x="93" y="10"/>
                  </a:cubicBezTo>
                  <a:cubicBezTo>
                    <a:pt x="83" y="0"/>
                    <a:pt x="83" y="0"/>
                    <a:pt x="83" y="0"/>
                  </a:cubicBezTo>
                  <a:cubicBezTo>
                    <a:pt x="63" y="20"/>
                    <a:pt x="63" y="20"/>
                    <a:pt x="63" y="20"/>
                  </a:cubicBezTo>
                  <a:cubicBezTo>
                    <a:pt x="50" y="7"/>
                    <a:pt x="50" y="7"/>
                    <a:pt x="50" y="7"/>
                  </a:cubicBezTo>
                  <a:cubicBezTo>
                    <a:pt x="40" y="17"/>
                    <a:pt x="40" y="17"/>
                    <a:pt x="40" y="17"/>
                  </a:cubicBezTo>
                  <a:cubicBezTo>
                    <a:pt x="98" y="74"/>
                    <a:pt x="98" y="74"/>
                    <a:pt x="98" y="74"/>
                  </a:cubicBezTo>
                  <a:cubicBezTo>
                    <a:pt x="107" y="65"/>
                    <a:pt x="107" y="65"/>
                    <a:pt x="107" y="65"/>
                  </a:cubicBezTo>
                  <a:cubicBezTo>
                    <a:pt x="95" y="52"/>
                    <a:pt x="95" y="52"/>
                    <a:pt x="95" y="52"/>
                  </a:cubicBezTo>
                  <a:lnTo>
                    <a:pt x="115" y="32"/>
                  </a:lnTo>
                  <a:close/>
                  <a:moveTo>
                    <a:pt x="31" y="84"/>
                  </a:moveTo>
                  <a:cubicBezTo>
                    <a:pt x="49" y="103"/>
                    <a:pt x="74" y="88"/>
                    <a:pt x="89" y="76"/>
                  </a:cubicBezTo>
                  <a:cubicBezTo>
                    <a:pt x="39" y="26"/>
                    <a:pt x="39" y="26"/>
                    <a:pt x="39" y="26"/>
                  </a:cubicBezTo>
                  <a:cubicBezTo>
                    <a:pt x="27" y="41"/>
                    <a:pt x="12" y="66"/>
                    <a:pt x="31" y="84"/>
                  </a:cubicBezTo>
                  <a:close/>
                  <a:moveTo>
                    <a:pt x="21" y="79"/>
                  </a:moveTo>
                  <a:cubicBezTo>
                    <a:pt x="36" y="93"/>
                    <a:pt x="36" y="93"/>
                    <a:pt x="36" y="93"/>
                  </a:cubicBezTo>
                  <a:cubicBezTo>
                    <a:pt x="14" y="115"/>
                    <a:pt x="14" y="115"/>
                    <a:pt x="14" y="115"/>
                  </a:cubicBezTo>
                  <a:cubicBezTo>
                    <a:pt x="0" y="100"/>
                    <a:pt x="0" y="100"/>
                    <a:pt x="0" y="100"/>
                  </a:cubicBezTo>
                  <a:lnTo>
                    <a:pt x="21" y="79"/>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13" name="Freeform 113">
              <a:extLst>
                <a:ext uri="{FF2B5EF4-FFF2-40B4-BE49-F238E27FC236}">
                  <a16:creationId xmlns:a16="http://schemas.microsoft.com/office/drawing/2014/main" id="{F34E9FB6-7FF5-46D9-B056-C81D8FB8E0A0}"/>
                </a:ext>
              </a:extLst>
            </p:cNvPr>
            <p:cNvSpPr>
              <a:spLocks noEditPoints="1"/>
            </p:cNvSpPr>
            <p:nvPr/>
          </p:nvSpPr>
          <p:spPr bwMode="auto">
            <a:xfrm>
              <a:off x="9863006" y="3999081"/>
              <a:ext cx="202591" cy="234889"/>
            </a:xfrm>
            <a:custGeom>
              <a:avLst/>
              <a:gdLst>
                <a:gd name="T0" fmla="*/ 55 w 85"/>
                <a:gd name="T1" fmla="*/ 14 h 98"/>
                <a:gd name="T2" fmla="*/ 55 w 85"/>
                <a:gd name="T3" fmla="*/ 27 h 98"/>
                <a:gd name="T4" fmla="*/ 64 w 85"/>
                <a:gd name="T5" fmla="*/ 33 h 98"/>
                <a:gd name="T6" fmla="*/ 73 w 85"/>
                <a:gd name="T7" fmla="*/ 55 h 98"/>
                <a:gd name="T8" fmla="*/ 64 w 85"/>
                <a:gd name="T9" fmla="*/ 77 h 98"/>
                <a:gd name="T10" fmla="*/ 43 w 85"/>
                <a:gd name="T11" fmla="*/ 86 h 98"/>
                <a:gd name="T12" fmla="*/ 21 w 85"/>
                <a:gd name="T13" fmla="*/ 77 h 98"/>
                <a:gd name="T14" fmla="*/ 12 w 85"/>
                <a:gd name="T15" fmla="*/ 55 h 98"/>
                <a:gd name="T16" fmla="*/ 21 w 85"/>
                <a:gd name="T17" fmla="*/ 33 h 98"/>
                <a:gd name="T18" fmla="*/ 30 w 85"/>
                <a:gd name="T19" fmla="*/ 27 h 98"/>
                <a:gd name="T20" fmla="*/ 30 w 85"/>
                <a:gd name="T21" fmla="*/ 14 h 98"/>
                <a:gd name="T22" fmla="*/ 0 w 85"/>
                <a:gd name="T23" fmla="*/ 55 h 98"/>
                <a:gd name="T24" fmla="*/ 43 w 85"/>
                <a:gd name="T25" fmla="*/ 98 h 98"/>
                <a:gd name="T26" fmla="*/ 85 w 85"/>
                <a:gd name="T27" fmla="*/ 55 h 98"/>
                <a:gd name="T28" fmla="*/ 55 w 85"/>
                <a:gd name="T29" fmla="*/ 14 h 98"/>
                <a:gd name="T30" fmla="*/ 37 w 85"/>
                <a:gd name="T31" fmla="*/ 0 h 98"/>
                <a:gd name="T32" fmla="*/ 49 w 85"/>
                <a:gd name="T33" fmla="*/ 0 h 98"/>
                <a:gd name="T34" fmla="*/ 49 w 85"/>
                <a:gd name="T35" fmla="*/ 49 h 98"/>
                <a:gd name="T36" fmla="*/ 37 w 85"/>
                <a:gd name="T37" fmla="*/ 49 h 98"/>
                <a:gd name="T38" fmla="*/ 37 w 85"/>
                <a:gd name="T3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98">
                  <a:moveTo>
                    <a:pt x="55" y="14"/>
                  </a:moveTo>
                  <a:cubicBezTo>
                    <a:pt x="55" y="27"/>
                    <a:pt x="55" y="27"/>
                    <a:pt x="55" y="27"/>
                  </a:cubicBezTo>
                  <a:cubicBezTo>
                    <a:pt x="58" y="29"/>
                    <a:pt x="62" y="31"/>
                    <a:pt x="64" y="33"/>
                  </a:cubicBezTo>
                  <a:cubicBezTo>
                    <a:pt x="70" y="39"/>
                    <a:pt x="73" y="47"/>
                    <a:pt x="73" y="55"/>
                  </a:cubicBezTo>
                  <a:cubicBezTo>
                    <a:pt x="73" y="63"/>
                    <a:pt x="70" y="71"/>
                    <a:pt x="64" y="77"/>
                  </a:cubicBezTo>
                  <a:cubicBezTo>
                    <a:pt x="58" y="82"/>
                    <a:pt x="51" y="86"/>
                    <a:pt x="43" y="86"/>
                  </a:cubicBezTo>
                  <a:cubicBezTo>
                    <a:pt x="34" y="86"/>
                    <a:pt x="27" y="82"/>
                    <a:pt x="21" y="77"/>
                  </a:cubicBezTo>
                  <a:cubicBezTo>
                    <a:pt x="15" y="71"/>
                    <a:pt x="12" y="63"/>
                    <a:pt x="12" y="55"/>
                  </a:cubicBezTo>
                  <a:cubicBezTo>
                    <a:pt x="12" y="47"/>
                    <a:pt x="15" y="39"/>
                    <a:pt x="21" y="33"/>
                  </a:cubicBezTo>
                  <a:cubicBezTo>
                    <a:pt x="24" y="31"/>
                    <a:pt x="27" y="29"/>
                    <a:pt x="30" y="27"/>
                  </a:cubicBezTo>
                  <a:cubicBezTo>
                    <a:pt x="30" y="14"/>
                    <a:pt x="30" y="14"/>
                    <a:pt x="30" y="14"/>
                  </a:cubicBezTo>
                  <a:cubicBezTo>
                    <a:pt x="13" y="19"/>
                    <a:pt x="0" y="36"/>
                    <a:pt x="0" y="55"/>
                  </a:cubicBezTo>
                  <a:cubicBezTo>
                    <a:pt x="0" y="79"/>
                    <a:pt x="19" y="98"/>
                    <a:pt x="43" y="98"/>
                  </a:cubicBezTo>
                  <a:cubicBezTo>
                    <a:pt x="66" y="98"/>
                    <a:pt x="85" y="79"/>
                    <a:pt x="85" y="55"/>
                  </a:cubicBezTo>
                  <a:cubicBezTo>
                    <a:pt x="85" y="36"/>
                    <a:pt x="73" y="19"/>
                    <a:pt x="55" y="14"/>
                  </a:cubicBezTo>
                  <a:close/>
                  <a:moveTo>
                    <a:pt x="37" y="0"/>
                  </a:moveTo>
                  <a:cubicBezTo>
                    <a:pt x="49" y="0"/>
                    <a:pt x="49" y="0"/>
                    <a:pt x="49" y="0"/>
                  </a:cubicBezTo>
                  <a:cubicBezTo>
                    <a:pt x="49" y="49"/>
                    <a:pt x="49" y="49"/>
                    <a:pt x="49" y="49"/>
                  </a:cubicBezTo>
                  <a:cubicBezTo>
                    <a:pt x="37" y="49"/>
                    <a:pt x="37" y="49"/>
                    <a:pt x="37" y="49"/>
                  </a:cubicBezTo>
                  <a:lnTo>
                    <a:pt x="37" y="0"/>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14" name="Freeform 114">
              <a:extLst>
                <a:ext uri="{FF2B5EF4-FFF2-40B4-BE49-F238E27FC236}">
                  <a16:creationId xmlns:a16="http://schemas.microsoft.com/office/drawing/2014/main" id="{5777FE78-A04A-4482-9B28-92FAE63C26F9}"/>
                </a:ext>
              </a:extLst>
            </p:cNvPr>
            <p:cNvSpPr/>
            <p:nvPr/>
          </p:nvSpPr>
          <p:spPr bwMode="auto">
            <a:xfrm>
              <a:off x="9886494" y="3447093"/>
              <a:ext cx="110104" cy="192314"/>
            </a:xfrm>
            <a:custGeom>
              <a:avLst/>
              <a:gdLst>
                <a:gd name="T0" fmla="*/ 0 w 75"/>
                <a:gd name="T1" fmla="*/ 131 h 131"/>
                <a:gd name="T2" fmla="*/ 0 w 75"/>
                <a:gd name="T3" fmla="*/ 0 h 131"/>
                <a:gd name="T4" fmla="*/ 21 w 75"/>
                <a:gd name="T5" fmla="*/ 0 h 131"/>
                <a:gd name="T6" fmla="*/ 21 w 75"/>
                <a:gd name="T7" fmla="*/ 59 h 131"/>
                <a:gd name="T8" fmla="*/ 75 w 75"/>
                <a:gd name="T9" fmla="*/ 5 h 131"/>
                <a:gd name="T10" fmla="*/ 75 w 75"/>
                <a:gd name="T11" fmla="*/ 125 h 131"/>
                <a:gd name="T12" fmla="*/ 21 w 75"/>
                <a:gd name="T13" fmla="*/ 71 h 131"/>
                <a:gd name="T14" fmla="*/ 21 w 75"/>
                <a:gd name="T15" fmla="*/ 131 h 131"/>
                <a:gd name="T16" fmla="*/ 0 w 75"/>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31">
                  <a:moveTo>
                    <a:pt x="0" y="131"/>
                  </a:moveTo>
                  <a:lnTo>
                    <a:pt x="0" y="0"/>
                  </a:lnTo>
                  <a:lnTo>
                    <a:pt x="21" y="0"/>
                  </a:lnTo>
                  <a:lnTo>
                    <a:pt x="21" y="59"/>
                  </a:lnTo>
                  <a:lnTo>
                    <a:pt x="75" y="5"/>
                  </a:lnTo>
                  <a:lnTo>
                    <a:pt x="75" y="125"/>
                  </a:lnTo>
                  <a:lnTo>
                    <a:pt x="21" y="71"/>
                  </a:lnTo>
                  <a:lnTo>
                    <a:pt x="21" y="131"/>
                  </a:lnTo>
                  <a:lnTo>
                    <a:pt x="0" y="131"/>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15" name="Freeform 115">
              <a:extLst>
                <a:ext uri="{FF2B5EF4-FFF2-40B4-BE49-F238E27FC236}">
                  <a16:creationId xmlns:a16="http://schemas.microsoft.com/office/drawing/2014/main" id="{CFB9CC8B-B97A-4F90-838C-53B979904056}"/>
                </a:ext>
              </a:extLst>
            </p:cNvPr>
            <p:cNvSpPr>
              <a:spLocks noEditPoints="1"/>
            </p:cNvSpPr>
            <p:nvPr/>
          </p:nvSpPr>
          <p:spPr bwMode="auto">
            <a:xfrm>
              <a:off x="9817495" y="2705727"/>
              <a:ext cx="209932" cy="187911"/>
            </a:xfrm>
            <a:custGeom>
              <a:avLst/>
              <a:gdLst>
                <a:gd name="T0" fmla="*/ 22 w 88"/>
                <a:gd name="T1" fmla="*/ 0 h 78"/>
                <a:gd name="T2" fmla="*/ 66 w 88"/>
                <a:gd name="T3" fmla="*/ 0 h 78"/>
                <a:gd name="T4" fmla="*/ 66 w 88"/>
                <a:gd name="T5" fmla="*/ 11 h 78"/>
                <a:gd name="T6" fmla="*/ 22 w 88"/>
                <a:gd name="T7" fmla="*/ 11 h 78"/>
                <a:gd name="T8" fmla="*/ 22 w 88"/>
                <a:gd name="T9" fmla="*/ 0 h 78"/>
                <a:gd name="T10" fmla="*/ 83 w 88"/>
                <a:gd name="T11" fmla="*/ 17 h 78"/>
                <a:gd name="T12" fmla="*/ 5 w 88"/>
                <a:gd name="T13" fmla="*/ 17 h 78"/>
                <a:gd name="T14" fmla="*/ 0 w 88"/>
                <a:gd name="T15" fmla="*/ 22 h 78"/>
                <a:gd name="T16" fmla="*/ 0 w 88"/>
                <a:gd name="T17" fmla="*/ 50 h 78"/>
                <a:gd name="T18" fmla="*/ 5 w 88"/>
                <a:gd name="T19" fmla="*/ 56 h 78"/>
                <a:gd name="T20" fmla="*/ 22 w 88"/>
                <a:gd name="T21" fmla="*/ 56 h 78"/>
                <a:gd name="T22" fmla="*/ 22 w 88"/>
                <a:gd name="T23" fmla="*/ 78 h 78"/>
                <a:gd name="T24" fmla="*/ 66 w 88"/>
                <a:gd name="T25" fmla="*/ 78 h 78"/>
                <a:gd name="T26" fmla="*/ 66 w 88"/>
                <a:gd name="T27" fmla="*/ 56 h 78"/>
                <a:gd name="T28" fmla="*/ 83 w 88"/>
                <a:gd name="T29" fmla="*/ 56 h 78"/>
                <a:gd name="T30" fmla="*/ 88 w 88"/>
                <a:gd name="T31" fmla="*/ 50 h 78"/>
                <a:gd name="T32" fmla="*/ 88 w 88"/>
                <a:gd name="T33" fmla="*/ 22 h 78"/>
                <a:gd name="T34" fmla="*/ 83 w 88"/>
                <a:gd name="T35" fmla="*/ 17 h 78"/>
                <a:gd name="T36" fmla="*/ 60 w 88"/>
                <a:gd name="T37" fmla="*/ 72 h 78"/>
                <a:gd name="T38" fmla="*/ 27 w 88"/>
                <a:gd name="T39" fmla="*/ 72 h 78"/>
                <a:gd name="T40" fmla="*/ 27 w 88"/>
                <a:gd name="T41" fmla="*/ 45 h 78"/>
                <a:gd name="T42" fmla="*/ 60 w 88"/>
                <a:gd name="T43" fmla="*/ 45 h 78"/>
                <a:gd name="T44" fmla="*/ 60 w 88"/>
                <a:gd name="T45" fmla="*/ 72 h 78"/>
                <a:gd name="T46" fmla="*/ 84 w 88"/>
                <a:gd name="T47" fmla="*/ 25 h 78"/>
                <a:gd name="T48" fmla="*/ 80 w 88"/>
                <a:gd name="T49" fmla="*/ 29 h 78"/>
                <a:gd name="T50" fmla="*/ 76 w 88"/>
                <a:gd name="T51" fmla="*/ 25 h 78"/>
                <a:gd name="T52" fmla="*/ 80 w 88"/>
                <a:gd name="T53" fmla="*/ 21 h 78"/>
                <a:gd name="T54" fmla="*/ 84 w 88"/>
                <a:gd name="T55"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8" h="78">
                  <a:moveTo>
                    <a:pt x="22" y="0"/>
                  </a:moveTo>
                  <a:cubicBezTo>
                    <a:pt x="66" y="0"/>
                    <a:pt x="66" y="0"/>
                    <a:pt x="66" y="0"/>
                  </a:cubicBezTo>
                  <a:cubicBezTo>
                    <a:pt x="66" y="11"/>
                    <a:pt x="66" y="11"/>
                    <a:pt x="66" y="11"/>
                  </a:cubicBezTo>
                  <a:cubicBezTo>
                    <a:pt x="22" y="11"/>
                    <a:pt x="22" y="11"/>
                    <a:pt x="22" y="11"/>
                  </a:cubicBezTo>
                  <a:lnTo>
                    <a:pt x="22" y="0"/>
                  </a:lnTo>
                  <a:close/>
                  <a:moveTo>
                    <a:pt x="83" y="17"/>
                  </a:moveTo>
                  <a:cubicBezTo>
                    <a:pt x="5" y="17"/>
                    <a:pt x="5" y="17"/>
                    <a:pt x="5" y="17"/>
                  </a:cubicBezTo>
                  <a:cubicBezTo>
                    <a:pt x="2" y="17"/>
                    <a:pt x="0" y="19"/>
                    <a:pt x="0" y="22"/>
                  </a:cubicBezTo>
                  <a:cubicBezTo>
                    <a:pt x="0" y="50"/>
                    <a:pt x="0" y="50"/>
                    <a:pt x="0" y="50"/>
                  </a:cubicBezTo>
                  <a:cubicBezTo>
                    <a:pt x="0" y="53"/>
                    <a:pt x="2" y="56"/>
                    <a:pt x="5" y="56"/>
                  </a:cubicBezTo>
                  <a:cubicBezTo>
                    <a:pt x="22" y="56"/>
                    <a:pt x="22" y="56"/>
                    <a:pt x="22" y="56"/>
                  </a:cubicBezTo>
                  <a:cubicBezTo>
                    <a:pt x="22" y="78"/>
                    <a:pt x="22" y="78"/>
                    <a:pt x="22" y="78"/>
                  </a:cubicBezTo>
                  <a:cubicBezTo>
                    <a:pt x="66" y="78"/>
                    <a:pt x="66" y="78"/>
                    <a:pt x="66" y="78"/>
                  </a:cubicBezTo>
                  <a:cubicBezTo>
                    <a:pt x="66" y="56"/>
                    <a:pt x="66" y="56"/>
                    <a:pt x="66" y="56"/>
                  </a:cubicBezTo>
                  <a:cubicBezTo>
                    <a:pt x="83" y="56"/>
                    <a:pt x="83" y="56"/>
                    <a:pt x="83" y="56"/>
                  </a:cubicBezTo>
                  <a:cubicBezTo>
                    <a:pt x="86" y="56"/>
                    <a:pt x="88" y="53"/>
                    <a:pt x="88" y="50"/>
                  </a:cubicBezTo>
                  <a:cubicBezTo>
                    <a:pt x="88" y="22"/>
                    <a:pt x="88" y="22"/>
                    <a:pt x="88" y="22"/>
                  </a:cubicBezTo>
                  <a:cubicBezTo>
                    <a:pt x="88" y="19"/>
                    <a:pt x="86" y="17"/>
                    <a:pt x="83" y="17"/>
                  </a:cubicBezTo>
                  <a:close/>
                  <a:moveTo>
                    <a:pt x="60" y="72"/>
                  </a:moveTo>
                  <a:cubicBezTo>
                    <a:pt x="27" y="72"/>
                    <a:pt x="27" y="72"/>
                    <a:pt x="27" y="72"/>
                  </a:cubicBezTo>
                  <a:cubicBezTo>
                    <a:pt x="27" y="45"/>
                    <a:pt x="27" y="45"/>
                    <a:pt x="27" y="45"/>
                  </a:cubicBezTo>
                  <a:cubicBezTo>
                    <a:pt x="60" y="45"/>
                    <a:pt x="60" y="45"/>
                    <a:pt x="60" y="45"/>
                  </a:cubicBezTo>
                  <a:lnTo>
                    <a:pt x="60" y="72"/>
                  </a:lnTo>
                  <a:close/>
                  <a:moveTo>
                    <a:pt x="84" y="25"/>
                  </a:moveTo>
                  <a:cubicBezTo>
                    <a:pt x="84" y="27"/>
                    <a:pt x="82" y="29"/>
                    <a:pt x="80" y="29"/>
                  </a:cubicBezTo>
                  <a:cubicBezTo>
                    <a:pt x="78" y="29"/>
                    <a:pt x="76" y="27"/>
                    <a:pt x="76" y="25"/>
                  </a:cubicBezTo>
                  <a:cubicBezTo>
                    <a:pt x="76" y="23"/>
                    <a:pt x="78" y="21"/>
                    <a:pt x="80" y="21"/>
                  </a:cubicBezTo>
                  <a:cubicBezTo>
                    <a:pt x="82" y="21"/>
                    <a:pt x="84" y="23"/>
                    <a:pt x="84" y="25"/>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16" name="Freeform 116">
              <a:extLst>
                <a:ext uri="{FF2B5EF4-FFF2-40B4-BE49-F238E27FC236}">
                  <a16:creationId xmlns:a16="http://schemas.microsoft.com/office/drawing/2014/main" id="{3AC1F988-F259-49B5-B915-7A4B86599BA9}"/>
                </a:ext>
              </a:extLst>
            </p:cNvPr>
            <p:cNvSpPr>
              <a:spLocks noEditPoints="1"/>
            </p:cNvSpPr>
            <p:nvPr/>
          </p:nvSpPr>
          <p:spPr bwMode="auto">
            <a:xfrm>
              <a:off x="9823368" y="2931807"/>
              <a:ext cx="183507" cy="193782"/>
            </a:xfrm>
            <a:custGeom>
              <a:avLst/>
              <a:gdLst>
                <a:gd name="T0" fmla="*/ 69 w 76"/>
                <a:gd name="T1" fmla="*/ 0 h 81"/>
                <a:gd name="T2" fmla="*/ 8 w 76"/>
                <a:gd name="T3" fmla="*/ 0 h 81"/>
                <a:gd name="T4" fmla="*/ 0 w 76"/>
                <a:gd name="T5" fmla="*/ 7 h 81"/>
                <a:gd name="T6" fmla="*/ 0 w 76"/>
                <a:gd name="T7" fmla="*/ 73 h 81"/>
                <a:gd name="T8" fmla="*/ 8 w 76"/>
                <a:gd name="T9" fmla="*/ 81 h 81"/>
                <a:gd name="T10" fmla="*/ 69 w 76"/>
                <a:gd name="T11" fmla="*/ 81 h 81"/>
                <a:gd name="T12" fmla="*/ 76 w 76"/>
                <a:gd name="T13" fmla="*/ 73 h 81"/>
                <a:gd name="T14" fmla="*/ 76 w 76"/>
                <a:gd name="T15" fmla="*/ 7 h 81"/>
                <a:gd name="T16" fmla="*/ 69 w 76"/>
                <a:gd name="T17" fmla="*/ 0 h 81"/>
                <a:gd name="T18" fmla="*/ 66 w 76"/>
                <a:gd name="T19" fmla="*/ 71 h 81"/>
                <a:gd name="T20" fmla="*/ 11 w 76"/>
                <a:gd name="T21" fmla="*/ 71 h 81"/>
                <a:gd name="T22" fmla="*/ 11 w 76"/>
                <a:gd name="T23" fmla="*/ 10 h 81"/>
                <a:gd name="T24" fmla="*/ 66 w 76"/>
                <a:gd name="T25" fmla="*/ 10 h 81"/>
                <a:gd name="T26" fmla="*/ 66 w 76"/>
                <a:gd name="T27" fmla="*/ 71 h 81"/>
                <a:gd name="T28" fmla="*/ 21 w 76"/>
                <a:gd name="T29" fmla="*/ 45 h 81"/>
                <a:gd name="T30" fmla="*/ 56 w 76"/>
                <a:gd name="T31" fmla="*/ 45 h 81"/>
                <a:gd name="T32" fmla="*/ 56 w 76"/>
                <a:gd name="T33" fmla="*/ 50 h 81"/>
                <a:gd name="T34" fmla="*/ 21 w 76"/>
                <a:gd name="T35" fmla="*/ 50 h 81"/>
                <a:gd name="T36" fmla="*/ 21 w 76"/>
                <a:gd name="T37" fmla="*/ 45 h 81"/>
                <a:gd name="T38" fmla="*/ 21 w 76"/>
                <a:gd name="T39" fmla="*/ 55 h 81"/>
                <a:gd name="T40" fmla="*/ 56 w 76"/>
                <a:gd name="T41" fmla="*/ 55 h 81"/>
                <a:gd name="T42" fmla="*/ 56 w 76"/>
                <a:gd name="T43" fmla="*/ 60 h 81"/>
                <a:gd name="T44" fmla="*/ 21 w 76"/>
                <a:gd name="T45" fmla="*/ 60 h 81"/>
                <a:gd name="T46" fmla="*/ 21 w 76"/>
                <a:gd name="T47" fmla="*/ 55 h 81"/>
                <a:gd name="T48" fmla="*/ 26 w 76"/>
                <a:gd name="T49" fmla="*/ 23 h 81"/>
                <a:gd name="T50" fmla="*/ 33 w 76"/>
                <a:gd name="T51" fmla="*/ 30 h 81"/>
                <a:gd name="T52" fmla="*/ 41 w 76"/>
                <a:gd name="T53" fmla="*/ 23 h 81"/>
                <a:gd name="T54" fmla="*/ 33 w 76"/>
                <a:gd name="T55" fmla="*/ 15 h 81"/>
                <a:gd name="T56" fmla="*/ 26 w 76"/>
                <a:gd name="T57" fmla="*/ 23 h 81"/>
                <a:gd name="T58" fmla="*/ 38 w 76"/>
                <a:gd name="T59" fmla="*/ 30 h 81"/>
                <a:gd name="T60" fmla="*/ 28 w 76"/>
                <a:gd name="T61" fmla="*/ 30 h 81"/>
                <a:gd name="T62" fmla="*/ 21 w 76"/>
                <a:gd name="T63" fmla="*/ 35 h 81"/>
                <a:gd name="T64" fmla="*/ 21 w 76"/>
                <a:gd name="T65" fmla="*/ 40 h 81"/>
                <a:gd name="T66" fmla="*/ 46 w 76"/>
                <a:gd name="T67" fmla="*/ 40 h 81"/>
                <a:gd name="T68" fmla="*/ 46 w 76"/>
                <a:gd name="T69" fmla="*/ 35 h 81"/>
                <a:gd name="T70" fmla="*/ 38 w 76"/>
                <a:gd name="T71" fmla="*/ 3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6" h="81">
                  <a:moveTo>
                    <a:pt x="69" y="0"/>
                  </a:moveTo>
                  <a:cubicBezTo>
                    <a:pt x="8" y="0"/>
                    <a:pt x="8" y="0"/>
                    <a:pt x="8" y="0"/>
                  </a:cubicBezTo>
                  <a:cubicBezTo>
                    <a:pt x="4" y="0"/>
                    <a:pt x="0" y="3"/>
                    <a:pt x="0" y="7"/>
                  </a:cubicBezTo>
                  <a:cubicBezTo>
                    <a:pt x="0" y="73"/>
                    <a:pt x="0" y="73"/>
                    <a:pt x="0" y="73"/>
                  </a:cubicBezTo>
                  <a:cubicBezTo>
                    <a:pt x="0" y="77"/>
                    <a:pt x="4" y="81"/>
                    <a:pt x="8" y="81"/>
                  </a:cubicBezTo>
                  <a:cubicBezTo>
                    <a:pt x="69" y="81"/>
                    <a:pt x="69" y="81"/>
                    <a:pt x="69" y="81"/>
                  </a:cubicBezTo>
                  <a:cubicBezTo>
                    <a:pt x="73" y="81"/>
                    <a:pt x="76" y="77"/>
                    <a:pt x="76" y="73"/>
                  </a:cubicBezTo>
                  <a:cubicBezTo>
                    <a:pt x="76" y="7"/>
                    <a:pt x="76" y="7"/>
                    <a:pt x="76" y="7"/>
                  </a:cubicBezTo>
                  <a:cubicBezTo>
                    <a:pt x="76" y="3"/>
                    <a:pt x="73" y="0"/>
                    <a:pt x="69" y="0"/>
                  </a:cubicBezTo>
                  <a:close/>
                  <a:moveTo>
                    <a:pt x="66" y="71"/>
                  </a:moveTo>
                  <a:cubicBezTo>
                    <a:pt x="11" y="71"/>
                    <a:pt x="11" y="71"/>
                    <a:pt x="11" y="71"/>
                  </a:cubicBezTo>
                  <a:cubicBezTo>
                    <a:pt x="11" y="10"/>
                    <a:pt x="11" y="10"/>
                    <a:pt x="11" y="10"/>
                  </a:cubicBezTo>
                  <a:cubicBezTo>
                    <a:pt x="66" y="10"/>
                    <a:pt x="66" y="10"/>
                    <a:pt x="66" y="10"/>
                  </a:cubicBezTo>
                  <a:lnTo>
                    <a:pt x="66" y="71"/>
                  </a:lnTo>
                  <a:close/>
                  <a:moveTo>
                    <a:pt x="21" y="45"/>
                  </a:moveTo>
                  <a:cubicBezTo>
                    <a:pt x="56" y="45"/>
                    <a:pt x="56" y="45"/>
                    <a:pt x="56" y="45"/>
                  </a:cubicBezTo>
                  <a:cubicBezTo>
                    <a:pt x="56" y="50"/>
                    <a:pt x="56" y="50"/>
                    <a:pt x="56" y="50"/>
                  </a:cubicBezTo>
                  <a:cubicBezTo>
                    <a:pt x="21" y="50"/>
                    <a:pt x="21" y="50"/>
                    <a:pt x="21" y="50"/>
                  </a:cubicBezTo>
                  <a:lnTo>
                    <a:pt x="21" y="45"/>
                  </a:lnTo>
                  <a:close/>
                  <a:moveTo>
                    <a:pt x="21" y="55"/>
                  </a:moveTo>
                  <a:cubicBezTo>
                    <a:pt x="56" y="55"/>
                    <a:pt x="56" y="55"/>
                    <a:pt x="56" y="55"/>
                  </a:cubicBezTo>
                  <a:cubicBezTo>
                    <a:pt x="56" y="60"/>
                    <a:pt x="56" y="60"/>
                    <a:pt x="56" y="60"/>
                  </a:cubicBezTo>
                  <a:cubicBezTo>
                    <a:pt x="21" y="60"/>
                    <a:pt x="21" y="60"/>
                    <a:pt x="21" y="60"/>
                  </a:cubicBezTo>
                  <a:lnTo>
                    <a:pt x="21" y="55"/>
                  </a:lnTo>
                  <a:close/>
                  <a:moveTo>
                    <a:pt x="26" y="23"/>
                  </a:moveTo>
                  <a:cubicBezTo>
                    <a:pt x="26" y="27"/>
                    <a:pt x="29" y="30"/>
                    <a:pt x="33" y="30"/>
                  </a:cubicBezTo>
                  <a:cubicBezTo>
                    <a:pt x="37" y="30"/>
                    <a:pt x="41" y="27"/>
                    <a:pt x="41" y="23"/>
                  </a:cubicBezTo>
                  <a:cubicBezTo>
                    <a:pt x="41" y="18"/>
                    <a:pt x="37" y="15"/>
                    <a:pt x="33" y="15"/>
                  </a:cubicBezTo>
                  <a:cubicBezTo>
                    <a:pt x="29" y="15"/>
                    <a:pt x="26" y="18"/>
                    <a:pt x="26" y="23"/>
                  </a:cubicBezTo>
                  <a:close/>
                  <a:moveTo>
                    <a:pt x="38" y="30"/>
                  </a:moveTo>
                  <a:cubicBezTo>
                    <a:pt x="28" y="30"/>
                    <a:pt x="28" y="30"/>
                    <a:pt x="28" y="30"/>
                  </a:cubicBezTo>
                  <a:cubicBezTo>
                    <a:pt x="24" y="30"/>
                    <a:pt x="21" y="32"/>
                    <a:pt x="21" y="35"/>
                  </a:cubicBezTo>
                  <a:cubicBezTo>
                    <a:pt x="21" y="40"/>
                    <a:pt x="21" y="40"/>
                    <a:pt x="21" y="40"/>
                  </a:cubicBezTo>
                  <a:cubicBezTo>
                    <a:pt x="46" y="40"/>
                    <a:pt x="46" y="40"/>
                    <a:pt x="46" y="40"/>
                  </a:cubicBezTo>
                  <a:cubicBezTo>
                    <a:pt x="46" y="35"/>
                    <a:pt x="46" y="35"/>
                    <a:pt x="46" y="35"/>
                  </a:cubicBezTo>
                  <a:cubicBezTo>
                    <a:pt x="46" y="32"/>
                    <a:pt x="42" y="30"/>
                    <a:pt x="38" y="30"/>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17" name="Freeform 117">
              <a:extLst>
                <a:ext uri="{FF2B5EF4-FFF2-40B4-BE49-F238E27FC236}">
                  <a16:creationId xmlns:a16="http://schemas.microsoft.com/office/drawing/2014/main" id="{368648F7-B127-4564-A37B-B17B0DBC1666}"/>
                </a:ext>
              </a:extLst>
            </p:cNvPr>
            <p:cNvSpPr>
              <a:spLocks noEditPoints="1"/>
            </p:cNvSpPr>
            <p:nvPr/>
          </p:nvSpPr>
          <p:spPr bwMode="auto">
            <a:xfrm>
              <a:off x="9987790" y="2257972"/>
              <a:ext cx="186443" cy="186442"/>
            </a:xfrm>
            <a:custGeom>
              <a:avLst/>
              <a:gdLst>
                <a:gd name="T0" fmla="*/ 67 w 127"/>
                <a:gd name="T1" fmla="*/ 0 h 127"/>
                <a:gd name="T2" fmla="*/ 55 w 127"/>
                <a:gd name="T3" fmla="*/ 11 h 127"/>
                <a:gd name="T4" fmla="*/ 67 w 127"/>
                <a:gd name="T5" fmla="*/ 24 h 127"/>
                <a:gd name="T6" fmla="*/ 39 w 127"/>
                <a:gd name="T7" fmla="*/ 55 h 127"/>
                <a:gd name="T8" fmla="*/ 11 w 127"/>
                <a:gd name="T9" fmla="*/ 55 h 127"/>
                <a:gd name="T10" fmla="*/ 34 w 127"/>
                <a:gd name="T11" fmla="*/ 77 h 127"/>
                <a:gd name="T12" fmla="*/ 0 w 127"/>
                <a:gd name="T13" fmla="*/ 122 h 127"/>
                <a:gd name="T14" fmla="*/ 0 w 127"/>
                <a:gd name="T15" fmla="*/ 127 h 127"/>
                <a:gd name="T16" fmla="*/ 4 w 127"/>
                <a:gd name="T17" fmla="*/ 127 h 127"/>
                <a:gd name="T18" fmla="*/ 49 w 127"/>
                <a:gd name="T19" fmla="*/ 93 h 127"/>
                <a:gd name="T20" fmla="*/ 71 w 127"/>
                <a:gd name="T21" fmla="*/ 114 h 127"/>
                <a:gd name="T22" fmla="*/ 71 w 127"/>
                <a:gd name="T23" fmla="*/ 86 h 127"/>
                <a:gd name="T24" fmla="*/ 102 w 127"/>
                <a:gd name="T25" fmla="*/ 59 h 127"/>
                <a:gd name="T26" fmla="*/ 114 w 127"/>
                <a:gd name="T27" fmla="*/ 72 h 127"/>
                <a:gd name="T28" fmla="*/ 127 w 127"/>
                <a:gd name="T29" fmla="*/ 59 h 127"/>
                <a:gd name="T30" fmla="*/ 67 w 127"/>
                <a:gd name="T31" fmla="*/ 0 h 127"/>
                <a:gd name="T32" fmla="*/ 55 w 127"/>
                <a:gd name="T33" fmla="*/ 67 h 127"/>
                <a:gd name="T34" fmla="*/ 47 w 127"/>
                <a:gd name="T35" fmla="*/ 59 h 127"/>
                <a:gd name="T36" fmla="*/ 75 w 127"/>
                <a:gd name="T37" fmla="*/ 31 h 127"/>
                <a:gd name="T38" fmla="*/ 83 w 127"/>
                <a:gd name="T39" fmla="*/ 39 h 127"/>
                <a:gd name="T40" fmla="*/ 55 w 127"/>
                <a:gd name="T41" fmla="*/ 6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 h="127">
                  <a:moveTo>
                    <a:pt x="67" y="0"/>
                  </a:moveTo>
                  <a:lnTo>
                    <a:pt x="55" y="11"/>
                  </a:lnTo>
                  <a:lnTo>
                    <a:pt x="67" y="24"/>
                  </a:lnTo>
                  <a:lnTo>
                    <a:pt x="39" y="55"/>
                  </a:lnTo>
                  <a:lnTo>
                    <a:pt x="11" y="55"/>
                  </a:lnTo>
                  <a:lnTo>
                    <a:pt x="34" y="77"/>
                  </a:lnTo>
                  <a:lnTo>
                    <a:pt x="0" y="122"/>
                  </a:lnTo>
                  <a:lnTo>
                    <a:pt x="0" y="127"/>
                  </a:lnTo>
                  <a:lnTo>
                    <a:pt x="4" y="127"/>
                  </a:lnTo>
                  <a:lnTo>
                    <a:pt x="49" y="93"/>
                  </a:lnTo>
                  <a:lnTo>
                    <a:pt x="71" y="114"/>
                  </a:lnTo>
                  <a:lnTo>
                    <a:pt x="71" y="86"/>
                  </a:lnTo>
                  <a:lnTo>
                    <a:pt x="102" y="59"/>
                  </a:lnTo>
                  <a:lnTo>
                    <a:pt x="114" y="72"/>
                  </a:lnTo>
                  <a:lnTo>
                    <a:pt x="127" y="59"/>
                  </a:lnTo>
                  <a:lnTo>
                    <a:pt x="67" y="0"/>
                  </a:lnTo>
                  <a:close/>
                  <a:moveTo>
                    <a:pt x="55" y="67"/>
                  </a:moveTo>
                  <a:lnTo>
                    <a:pt x="47" y="59"/>
                  </a:lnTo>
                  <a:lnTo>
                    <a:pt x="75" y="31"/>
                  </a:lnTo>
                  <a:lnTo>
                    <a:pt x="83" y="39"/>
                  </a:lnTo>
                  <a:lnTo>
                    <a:pt x="55" y="67"/>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18" name="Freeform 118">
              <a:extLst>
                <a:ext uri="{FF2B5EF4-FFF2-40B4-BE49-F238E27FC236}">
                  <a16:creationId xmlns:a16="http://schemas.microsoft.com/office/drawing/2014/main" id="{7708F38E-D010-40B1-990C-B67FA24AFED9}"/>
                </a:ext>
              </a:extLst>
            </p:cNvPr>
            <p:cNvSpPr>
              <a:spLocks noEditPoints="1"/>
            </p:cNvSpPr>
            <p:nvPr/>
          </p:nvSpPr>
          <p:spPr bwMode="auto">
            <a:xfrm>
              <a:off x="9905579" y="1742685"/>
              <a:ext cx="184974" cy="124784"/>
            </a:xfrm>
            <a:custGeom>
              <a:avLst/>
              <a:gdLst>
                <a:gd name="T0" fmla="*/ 17 w 77"/>
                <a:gd name="T1" fmla="*/ 19 h 52"/>
                <a:gd name="T2" fmla="*/ 34 w 77"/>
                <a:gd name="T3" fmla="*/ 36 h 52"/>
                <a:gd name="T4" fmla="*/ 17 w 77"/>
                <a:gd name="T5" fmla="*/ 52 h 52"/>
                <a:gd name="T6" fmla="*/ 0 w 77"/>
                <a:gd name="T7" fmla="*/ 36 h 52"/>
                <a:gd name="T8" fmla="*/ 0 w 77"/>
                <a:gd name="T9" fmla="*/ 33 h 52"/>
                <a:gd name="T10" fmla="*/ 34 w 77"/>
                <a:gd name="T11" fmla="*/ 0 h 52"/>
                <a:gd name="T12" fmla="*/ 34 w 77"/>
                <a:gd name="T13" fmla="*/ 9 h 52"/>
                <a:gd name="T14" fmla="*/ 17 w 77"/>
                <a:gd name="T15" fmla="*/ 16 h 52"/>
                <a:gd name="T16" fmla="*/ 14 w 77"/>
                <a:gd name="T17" fmla="*/ 19 h 52"/>
                <a:gd name="T18" fmla="*/ 17 w 77"/>
                <a:gd name="T19" fmla="*/ 19 h 52"/>
                <a:gd name="T20" fmla="*/ 60 w 77"/>
                <a:gd name="T21" fmla="*/ 19 h 52"/>
                <a:gd name="T22" fmla="*/ 77 w 77"/>
                <a:gd name="T23" fmla="*/ 36 h 52"/>
                <a:gd name="T24" fmla="*/ 60 w 77"/>
                <a:gd name="T25" fmla="*/ 52 h 52"/>
                <a:gd name="T26" fmla="*/ 43 w 77"/>
                <a:gd name="T27" fmla="*/ 36 h 52"/>
                <a:gd name="T28" fmla="*/ 43 w 77"/>
                <a:gd name="T29" fmla="*/ 33 h 52"/>
                <a:gd name="T30" fmla="*/ 77 w 77"/>
                <a:gd name="T31" fmla="*/ 0 h 52"/>
                <a:gd name="T32" fmla="*/ 77 w 77"/>
                <a:gd name="T33" fmla="*/ 9 h 52"/>
                <a:gd name="T34" fmla="*/ 60 w 77"/>
                <a:gd name="T35" fmla="*/ 16 h 52"/>
                <a:gd name="T36" fmla="*/ 58 w 77"/>
                <a:gd name="T37" fmla="*/ 19 h 52"/>
                <a:gd name="T38" fmla="*/ 60 w 77"/>
                <a:gd name="T39" fmla="*/ 1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 h="52">
                  <a:moveTo>
                    <a:pt x="17" y="19"/>
                  </a:moveTo>
                  <a:cubicBezTo>
                    <a:pt x="26" y="19"/>
                    <a:pt x="34" y="26"/>
                    <a:pt x="34" y="36"/>
                  </a:cubicBezTo>
                  <a:cubicBezTo>
                    <a:pt x="34" y="45"/>
                    <a:pt x="26" y="52"/>
                    <a:pt x="17" y="52"/>
                  </a:cubicBezTo>
                  <a:cubicBezTo>
                    <a:pt x="8" y="52"/>
                    <a:pt x="0" y="45"/>
                    <a:pt x="0" y="36"/>
                  </a:cubicBezTo>
                  <a:cubicBezTo>
                    <a:pt x="0" y="33"/>
                    <a:pt x="0" y="33"/>
                    <a:pt x="0" y="33"/>
                  </a:cubicBezTo>
                  <a:cubicBezTo>
                    <a:pt x="0" y="15"/>
                    <a:pt x="15" y="0"/>
                    <a:pt x="34" y="0"/>
                  </a:cubicBezTo>
                  <a:cubicBezTo>
                    <a:pt x="34" y="9"/>
                    <a:pt x="34" y="9"/>
                    <a:pt x="34" y="9"/>
                  </a:cubicBezTo>
                  <a:cubicBezTo>
                    <a:pt x="27" y="9"/>
                    <a:pt x="21" y="12"/>
                    <a:pt x="17" y="16"/>
                  </a:cubicBezTo>
                  <a:cubicBezTo>
                    <a:pt x="16" y="17"/>
                    <a:pt x="15" y="18"/>
                    <a:pt x="14" y="19"/>
                  </a:cubicBezTo>
                  <a:cubicBezTo>
                    <a:pt x="15" y="19"/>
                    <a:pt x="16" y="19"/>
                    <a:pt x="17" y="19"/>
                  </a:cubicBezTo>
                  <a:close/>
                  <a:moveTo>
                    <a:pt x="60" y="19"/>
                  </a:moveTo>
                  <a:cubicBezTo>
                    <a:pt x="70" y="19"/>
                    <a:pt x="77" y="26"/>
                    <a:pt x="77" y="36"/>
                  </a:cubicBezTo>
                  <a:cubicBezTo>
                    <a:pt x="77" y="45"/>
                    <a:pt x="70" y="52"/>
                    <a:pt x="60" y="52"/>
                  </a:cubicBezTo>
                  <a:cubicBezTo>
                    <a:pt x="51" y="52"/>
                    <a:pt x="43" y="45"/>
                    <a:pt x="43" y="36"/>
                  </a:cubicBezTo>
                  <a:cubicBezTo>
                    <a:pt x="43" y="33"/>
                    <a:pt x="43" y="33"/>
                    <a:pt x="43" y="33"/>
                  </a:cubicBezTo>
                  <a:cubicBezTo>
                    <a:pt x="43" y="15"/>
                    <a:pt x="58" y="0"/>
                    <a:pt x="77" y="0"/>
                  </a:cubicBezTo>
                  <a:cubicBezTo>
                    <a:pt x="77" y="9"/>
                    <a:pt x="77" y="9"/>
                    <a:pt x="77" y="9"/>
                  </a:cubicBezTo>
                  <a:cubicBezTo>
                    <a:pt x="71" y="9"/>
                    <a:pt x="65" y="12"/>
                    <a:pt x="60" y="16"/>
                  </a:cubicBezTo>
                  <a:cubicBezTo>
                    <a:pt x="59" y="17"/>
                    <a:pt x="58" y="18"/>
                    <a:pt x="58" y="19"/>
                  </a:cubicBezTo>
                  <a:cubicBezTo>
                    <a:pt x="58" y="19"/>
                    <a:pt x="59" y="19"/>
                    <a:pt x="60" y="19"/>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19" name="Freeform 119">
              <a:extLst>
                <a:ext uri="{FF2B5EF4-FFF2-40B4-BE49-F238E27FC236}">
                  <a16:creationId xmlns:a16="http://schemas.microsoft.com/office/drawing/2014/main" id="{77FB52C0-6469-4AEB-9165-5BCB92293258}"/>
                </a:ext>
              </a:extLst>
            </p:cNvPr>
            <p:cNvSpPr/>
            <p:nvPr/>
          </p:nvSpPr>
          <p:spPr bwMode="auto">
            <a:xfrm>
              <a:off x="9860070" y="2053913"/>
              <a:ext cx="287738" cy="273057"/>
            </a:xfrm>
            <a:custGeom>
              <a:avLst/>
              <a:gdLst>
                <a:gd name="T0" fmla="*/ 78 w 120"/>
                <a:gd name="T1" fmla="*/ 29 h 114"/>
                <a:gd name="T2" fmla="*/ 83 w 120"/>
                <a:gd name="T3" fmla="*/ 0 h 114"/>
                <a:gd name="T4" fmla="*/ 120 w 120"/>
                <a:gd name="T5" fmla="*/ 52 h 114"/>
                <a:gd name="T6" fmla="*/ 68 w 120"/>
                <a:gd name="T7" fmla="*/ 90 h 114"/>
                <a:gd name="T8" fmla="*/ 73 w 120"/>
                <a:gd name="T9" fmla="*/ 60 h 114"/>
                <a:gd name="T10" fmla="*/ 27 w 120"/>
                <a:gd name="T11" fmla="*/ 114 h 114"/>
                <a:gd name="T12" fmla="*/ 78 w 120"/>
                <a:gd name="T13" fmla="*/ 29 h 114"/>
              </a:gdLst>
              <a:ahLst/>
              <a:cxnLst>
                <a:cxn ang="0">
                  <a:pos x="T0" y="T1"/>
                </a:cxn>
                <a:cxn ang="0">
                  <a:pos x="T2" y="T3"/>
                </a:cxn>
                <a:cxn ang="0">
                  <a:pos x="T4" y="T5"/>
                </a:cxn>
                <a:cxn ang="0">
                  <a:pos x="T6" y="T7"/>
                </a:cxn>
                <a:cxn ang="0">
                  <a:pos x="T8" y="T9"/>
                </a:cxn>
                <a:cxn ang="0">
                  <a:pos x="T10" y="T11"/>
                </a:cxn>
                <a:cxn ang="0">
                  <a:pos x="T12" y="T13"/>
                </a:cxn>
              </a:cxnLst>
              <a:rect l="0" t="0" r="r" b="b"/>
              <a:pathLst>
                <a:path w="120" h="114">
                  <a:moveTo>
                    <a:pt x="78" y="29"/>
                  </a:moveTo>
                  <a:cubicBezTo>
                    <a:pt x="83" y="0"/>
                    <a:pt x="83" y="0"/>
                    <a:pt x="83" y="0"/>
                  </a:cubicBezTo>
                  <a:cubicBezTo>
                    <a:pt x="120" y="52"/>
                    <a:pt x="120" y="52"/>
                    <a:pt x="120" y="52"/>
                  </a:cubicBezTo>
                  <a:cubicBezTo>
                    <a:pt x="68" y="90"/>
                    <a:pt x="68" y="90"/>
                    <a:pt x="68" y="90"/>
                  </a:cubicBezTo>
                  <a:cubicBezTo>
                    <a:pt x="73" y="60"/>
                    <a:pt x="73" y="60"/>
                    <a:pt x="73" y="60"/>
                  </a:cubicBezTo>
                  <a:cubicBezTo>
                    <a:pt x="21" y="51"/>
                    <a:pt x="18" y="88"/>
                    <a:pt x="27" y="114"/>
                  </a:cubicBezTo>
                  <a:cubicBezTo>
                    <a:pt x="0" y="73"/>
                    <a:pt x="16" y="18"/>
                    <a:pt x="78" y="29"/>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20" name="Freeform 120">
              <a:extLst>
                <a:ext uri="{FF2B5EF4-FFF2-40B4-BE49-F238E27FC236}">
                  <a16:creationId xmlns:a16="http://schemas.microsoft.com/office/drawing/2014/main" id="{03A89BA2-E424-431B-B0A5-7BD1E70869DD}"/>
                </a:ext>
              </a:extLst>
            </p:cNvPr>
            <p:cNvSpPr/>
            <p:nvPr/>
          </p:nvSpPr>
          <p:spPr bwMode="auto">
            <a:xfrm>
              <a:off x="9921728" y="1883618"/>
              <a:ext cx="180571" cy="189378"/>
            </a:xfrm>
            <a:custGeom>
              <a:avLst/>
              <a:gdLst>
                <a:gd name="T0" fmla="*/ 59 w 123"/>
                <a:gd name="T1" fmla="*/ 129 h 129"/>
                <a:gd name="T2" fmla="*/ 59 w 123"/>
                <a:gd name="T3" fmla="*/ 72 h 129"/>
                <a:gd name="T4" fmla="*/ 0 w 123"/>
                <a:gd name="T5" fmla="*/ 129 h 129"/>
                <a:gd name="T6" fmla="*/ 0 w 123"/>
                <a:gd name="T7" fmla="*/ 0 h 129"/>
                <a:gd name="T8" fmla="*/ 59 w 123"/>
                <a:gd name="T9" fmla="*/ 59 h 129"/>
                <a:gd name="T10" fmla="*/ 59 w 123"/>
                <a:gd name="T11" fmla="*/ 0 h 129"/>
                <a:gd name="T12" fmla="*/ 123 w 123"/>
                <a:gd name="T13" fmla="*/ 65 h 129"/>
                <a:gd name="T14" fmla="*/ 59 w 123"/>
                <a:gd name="T15" fmla="*/ 129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129">
                  <a:moveTo>
                    <a:pt x="59" y="129"/>
                  </a:moveTo>
                  <a:lnTo>
                    <a:pt x="59" y="72"/>
                  </a:lnTo>
                  <a:lnTo>
                    <a:pt x="0" y="129"/>
                  </a:lnTo>
                  <a:lnTo>
                    <a:pt x="0" y="0"/>
                  </a:lnTo>
                  <a:lnTo>
                    <a:pt x="59" y="59"/>
                  </a:lnTo>
                  <a:lnTo>
                    <a:pt x="59" y="0"/>
                  </a:lnTo>
                  <a:lnTo>
                    <a:pt x="123" y="65"/>
                  </a:lnTo>
                  <a:lnTo>
                    <a:pt x="59" y="129"/>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21" name="Freeform 121">
              <a:extLst>
                <a:ext uri="{FF2B5EF4-FFF2-40B4-BE49-F238E27FC236}">
                  <a16:creationId xmlns:a16="http://schemas.microsoft.com/office/drawing/2014/main" id="{912CD9AF-4C88-4A95-982A-E47716AF8125}"/>
                </a:ext>
              </a:extLst>
            </p:cNvPr>
            <p:cNvSpPr/>
            <p:nvPr/>
          </p:nvSpPr>
          <p:spPr bwMode="auto">
            <a:xfrm>
              <a:off x="9738221" y="3176972"/>
              <a:ext cx="227549" cy="227547"/>
            </a:xfrm>
            <a:custGeom>
              <a:avLst/>
              <a:gdLst>
                <a:gd name="T0" fmla="*/ 95 w 95"/>
                <a:gd name="T1" fmla="*/ 35 h 95"/>
                <a:gd name="T2" fmla="*/ 60 w 95"/>
                <a:gd name="T3" fmla="*/ 35 h 95"/>
                <a:gd name="T4" fmla="*/ 73 w 95"/>
                <a:gd name="T5" fmla="*/ 22 h 95"/>
                <a:gd name="T6" fmla="*/ 48 w 95"/>
                <a:gd name="T7" fmla="*/ 12 h 95"/>
                <a:gd name="T8" fmla="*/ 23 w 95"/>
                <a:gd name="T9" fmla="*/ 22 h 95"/>
                <a:gd name="T10" fmla="*/ 12 w 95"/>
                <a:gd name="T11" fmla="*/ 47 h 95"/>
                <a:gd name="T12" fmla="*/ 23 w 95"/>
                <a:gd name="T13" fmla="*/ 72 h 95"/>
                <a:gd name="T14" fmla="*/ 48 w 95"/>
                <a:gd name="T15" fmla="*/ 83 h 95"/>
                <a:gd name="T16" fmla="*/ 73 w 95"/>
                <a:gd name="T17" fmla="*/ 72 h 95"/>
                <a:gd name="T18" fmla="*/ 74 w 95"/>
                <a:gd name="T19" fmla="*/ 71 h 95"/>
                <a:gd name="T20" fmla="*/ 83 w 95"/>
                <a:gd name="T21" fmla="*/ 78 h 95"/>
                <a:gd name="T22" fmla="*/ 48 w 95"/>
                <a:gd name="T23" fmla="*/ 95 h 95"/>
                <a:gd name="T24" fmla="*/ 0 w 95"/>
                <a:gd name="T25" fmla="*/ 47 h 95"/>
                <a:gd name="T26" fmla="*/ 48 w 95"/>
                <a:gd name="T27" fmla="*/ 0 h 95"/>
                <a:gd name="T28" fmla="*/ 81 w 95"/>
                <a:gd name="T29" fmla="*/ 14 h 95"/>
                <a:gd name="T30" fmla="*/ 95 w 95"/>
                <a:gd name="T31" fmla="*/ 0 h 95"/>
                <a:gd name="T32" fmla="*/ 95 w 95"/>
                <a:gd name="T33" fmla="*/ 3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95">
                  <a:moveTo>
                    <a:pt x="95" y="35"/>
                  </a:moveTo>
                  <a:cubicBezTo>
                    <a:pt x="60" y="35"/>
                    <a:pt x="60" y="35"/>
                    <a:pt x="60" y="35"/>
                  </a:cubicBezTo>
                  <a:cubicBezTo>
                    <a:pt x="73" y="22"/>
                    <a:pt x="73" y="22"/>
                    <a:pt x="73" y="22"/>
                  </a:cubicBezTo>
                  <a:cubicBezTo>
                    <a:pt x="66" y="15"/>
                    <a:pt x="57" y="12"/>
                    <a:pt x="48" y="12"/>
                  </a:cubicBezTo>
                  <a:cubicBezTo>
                    <a:pt x="38" y="12"/>
                    <a:pt x="29" y="15"/>
                    <a:pt x="23" y="22"/>
                  </a:cubicBezTo>
                  <a:cubicBezTo>
                    <a:pt x="16" y="29"/>
                    <a:pt x="12" y="38"/>
                    <a:pt x="12" y="47"/>
                  </a:cubicBezTo>
                  <a:cubicBezTo>
                    <a:pt x="12" y="57"/>
                    <a:pt x="16" y="66"/>
                    <a:pt x="23" y="72"/>
                  </a:cubicBezTo>
                  <a:cubicBezTo>
                    <a:pt x="29" y="79"/>
                    <a:pt x="38" y="83"/>
                    <a:pt x="48" y="83"/>
                  </a:cubicBezTo>
                  <a:cubicBezTo>
                    <a:pt x="57" y="83"/>
                    <a:pt x="66" y="79"/>
                    <a:pt x="73" y="72"/>
                  </a:cubicBezTo>
                  <a:cubicBezTo>
                    <a:pt x="73" y="72"/>
                    <a:pt x="74" y="71"/>
                    <a:pt x="74" y="71"/>
                  </a:cubicBezTo>
                  <a:cubicBezTo>
                    <a:pt x="83" y="78"/>
                    <a:pt x="83" y="78"/>
                    <a:pt x="83" y="78"/>
                  </a:cubicBezTo>
                  <a:cubicBezTo>
                    <a:pt x="75" y="88"/>
                    <a:pt x="62" y="95"/>
                    <a:pt x="48" y="95"/>
                  </a:cubicBezTo>
                  <a:cubicBezTo>
                    <a:pt x="22" y="95"/>
                    <a:pt x="0" y="73"/>
                    <a:pt x="0" y="47"/>
                  </a:cubicBezTo>
                  <a:cubicBezTo>
                    <a:pt x="0" y="21"/>
                    <a:pt x="22" y="0"/>
                    <a:pt x="48" y="0"/>
                  </a:cubicBezTo>
                  <a:cubicBezTo>
                    <a:pt x="61" y="0"/>
                    <a:pt x="73" y="5"/>
                    <a:pt x="81" y="14"/>
                  </a:cubicBezTo>
                  <a:cubicBezTo>
                    <a:pt x="95" y="0"/>
                    <a:pt x="95" y="0"/>
                    <a:pt x="95" y="0"/>
                  </a:cubicBezTo>
                  <a:lnTo>
                    <a:pt x="95" y="35"/>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22" name="Freeform 122">
              <a:extLst>
                <a:ext uri="{FF2B5EF4-FFF2-40B4-BE49-F238E27FC236}">
                  <a16:creationId xmlns:a16="http://schemas.microsoft.com/office/drawing/2014/main" id="{9B6E3219-7E12-41CE-AC7D-90E6452A13C1}"/>
                </a:ext>
              </a:extLst>
            </p:cNvPr>
            <p:cNvSpPr>
              <a:spLocks noEditPoints="1"/>
            </p:cNvSpPr>
            <p:nvPr/>
          </p:nvSpPr>
          <p:spPr bwMode="auto">
            <a:xfrm>
              <a:off x="9633990" y="2425329"/>
              <a:ext cx="249569" cy="252505"/>
            </a:xfrm>
            <a:custGeom>
              <a:avLst/>
              <a:gdLst>
                <a:gd name="T0" fmla="*/ 86 w 104"/>
                <a:gd name="T1" fmla="*/ 0 h 105"/>
                <a:gd name="T2" fmla="*/ 17 w 104"/>
                <a:gd name="T3" fmla="*/ 0 h 105"/>
                <a:gd name="T4" fmla="*/ 0 w 104"/>
                <a:gd name="T5" fmla="*/ 18 h 105"/>
                <a:gd name="T6" fmla="*/ 0 w 104"/>
                <a:gd name="T7" fmla="*/ 87 h 105"/>
                <a:gd name="T8" fmla="*/ 17 w 104"/>
                <a:gd name="T9" fmla="*/ 105 h 105"/>
                <a:gd name="T10" fmla="*/ 86 w 104"/>
                <a:gd name="T11" fmla="*/ 105 h 105"/>
                <a:gd name="T12" fmla="*/ 104 w 104"/>
                <a:gd name="T13" fmla="*/ 87 h 105"/>
                <a:gd name="T14" fmla="*/ 104 w 104"/>
                <a:gd name="T15" fmla="*/ 18 h 105"/>
                <a:gd name="T16" fmla="*/ 86 w 104"/>
                <a:gd name="T17" fmla="*/ 0 h 105"/>
                <a:gd name="T18" fmla="*/ 28 w 104"/>
                <a:gd name="T19" fmla="*/ 85 h 105"/>
                <a:gd name="T20" fmla="*/ 19 w 104"/>
                <a:gd name="T21" fmla="*/ 76 h 105"/>
                <a:gd name="T22" fmla="*/ 28 w 104"/>
                <a:gd name="T23" fmla="*/ 67 h 105"/>
                <a:gd name="T24" fmla="*/ 37 w 104"/>
                <a:gd name="T25" fmla="*/ 76 h 105"/>
                <a:gd name="T26" fmla="*/ 28 w 104"/>
                <a:gd name="T27" fmla="*/ 85 h 105"/>
                <a:gd name="T28" fmla="*/ 50 w 104"/>
                <a:gd name="T29" fmla="*/ 85 h 105"/>
                <a:gd name="T30" fmla="*/ 41 w 104"/>
                <a:gd name="T31" fmla="*/ 63 h 105"/>
                <a:gd name="T32" fmla="*/ 19 w 104"/>
                <a:gd name="T33" fmla="*/ 54 h 105"/>
                <a:gd name="T34" fmla="*/ 19 w 104"/>
                <a:gd name="T35" fmla="*/ 41 h 105"/>
                <a:gd name="T36" fmla="*/ 63 w 104"/>
                <a:gd name="T37" fmla="*/ 85 h 105"/>
                <a:gd name="T38" fmla="*/ 50 w 104"/>
                <a:gd name="T39" fmla="*/ 85 h 105"/>
                <a:gd name="T40" fmla="*/ 73 w 104"/>
                <a:gd name="T41" fmla="*/ 85 h 105"/>
                <a:gd name="T42" fmla="*/ 19 w 104"/>
                <a:gd name="T43" fmla="*/ 31 h 105"/>
                <a:gd name="T44" fmla="*/ 19 w 104"/>
                <a:gd name="T45" fmla="*/ 18 h 105"/>
                <a:gd name="T46" fmla="*/ 86 w 104"/>
                <a:gd name="T47" fmla="*/ 85 h 105"/>
                <a:gd name="T48" fmla="*/ 73 w 104"/>
                <a:gd name="T49" fmla="*/ 8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 h="105">
                  <a:moveTo>
                    <a:pt x="86" y="0"/>
                  </a:moveTo>
                  <a:cubicBezTo>
                    <a:pt x="17" y="0"/>
                    <a:pt x="17" y="0"/>
                    <a:pt x="17" y="0"/>
                  </a:cubicBezTo>
                  <a:cubicBezTo>
                    <a:pt x="7" y="0"/>
                    <a:pt x="0" y="8"/>
                    <a:pt x="0" y="18"/>
                  </a:cubicBezTo>
                  <a:cubicBezTo>
                    <a:pt x="0" y="87"/>
                    <a:pt x="0" y="87"/>
                    <a:pt x="0" y="87"/>
                  </a:cubicBezTo>
                  <a:cubicBezTo>
                    <a:pt x="0" y="97"/>
                    <a:pt x="7" y="105"/>
                    <a:pt x="17" y="105"/>
                  </a:cubicBezTo>
                  <a:cubicBezTo>
                    <a:pt x="86" y="105"/>
                    <a:pt x="86" y="105"/>
                    <a:pt x="86" y="105"/>
                  </a:cubicBezTo>
                  <a:cubicBezTo>
                    <a:pt x="96" y="105"/>
                    <a:pt x="104" y="97"/>
                    <a:pt x="104" y="87"/>
                  </a:cubicBezTo>
                  <a:cubicBezTo>
                    <a:pt x="104" y="18"/>
                    <a:pt x="104" y="18"/>
                    <a:pt x="104" y="18"/>
                  </a:cubicBezTo>
                  <a:cubicBezTo>
                    <a:pt x="104" y="8"/>
                    <a:pt x="96" y="0"/>
                    <a:pt x="86" y="0"/>
                  </a:cubicBezTo>
                  <a:close/>
                  <a:moveTo>
                    <a:pt x="28" y="85"/>
                  </a:moveTo>
                  <a:cubicBezTo>
                    <a:pt x="23" y="85"/>
                    <a:pt x="19" y="81"/>
                    <a:pt x="19" y="76"/>
                  </a:cubicBezTo>
                  <a:cubicBezTo>
                    <a:pt x="19" y="71"/>
                    <a:pt x="23" y="67"/>
                    <a:pt x="28" y="67"/>
                  </a:cubicBezTo>
                  <a:cubicBezTo>
                    <a:pt x="33" y="67"/>
                    <a:pt x="37" y="71"/>
                    <a:pt x="37" y="76"/>
                  </a:cubicBezTo>
                  <a:cubicBezTo>
                    <a:pt x="37" y="81"/>
                    <a:pt x="33" y="85"/>
                    <a:pt x="28" y="85"/>
                  </a:cubicBezTo>
                  <a:close/>
                  <a:moveTo>
                    <a:pt x="50" y="85"/>
                  </a:moveTo>
                  <a:cubicBezTo>
                    <a:pt x="50" y="77"/>
                    <a:pt x="47" y="69"/>
                    <a:pt x="41" y="63"/>
                  </a:cubicBezTo>
                  <a:cubicBezTo>
                    <a:pt x="35" y="57"/>
                    <a:pt x="27" y="54"/>
                    <a:pt x="19" y="54"/>
                  </a:cubicBezTo>
                  <a:cubicBezTo>
                    <a:pt x="19" y="41"/>
                    <a:pt x="19" y="41"/>
                    <a:pt x="19" y="41"/>
                  </a:cubicBezTo>
                  <a:cubicBezTo>
                    <a:pt x="43" y="41"/>
                    <a:pt x="63" y="61"/>
                    <a:pt x="63" y="85"/>
                  </a:cubicBezTo>
                  <a:cubicBezTo>
                    <a:pt x="50" y="85"/>
                    <a:pt x="50" y="85"/>
                    <a:pt x="50" y="85"/>
                  </a:cubicBezTo>
                  <a:close/>
                  <a:moveTo>
                    <a:pt x="73" y="85"/>
                  </a:moveTo>
                  <a:cubicBezTo>
                    <a:pt x="73" y="55"/>
                    <a:pt x="49" y="31"/>
                    <a:pt x="19" y="31"/>
                  </a:cubicBezTo>
                  <a:cubicBezTo>
                    <a:pt x="19" y="18"/>
                    <a:pt x="19" y="18"/>
                    <a:pt x="19" y="18"/>
                  </a:cubicBezTo>
                  <a:cubicBezTo>
                    <a:pt x="56" y="18"/>
                    <a:pt x="86" y="48"/>
                    <a:pt x="86" y="85"/>
                  </a:cubicBezTo>
                  <a:cubicBezTo>
                    <a:pt x="73" y="85"/>
                    <a:pt x="73" y="85"/>
                    <a:pt x="73" y="85"/>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23" name="Freeform 123">
              <a:extLst>
                <a:ext uri="{FF2B5EF4-FFF2-40B4-BE49-F238E27FC236}">
                  <a16:creationId xmlns:a16="http://schemas.microsoft.com/office/drawing/2014/main" id="{DE4768A2-FB0F-45B4-905F-1D97B453DF98}"/>
                </a:ext>
              </a:extLst>
            </p:cNvPr>
            <p:cNvSpPr>
              <a:spLocks noEditPoints="1"/>
            </p:cNvSpPr>
            <p:nvPr/>
          </p:nvSpPr>
          <p:spPr bwMode="auto">
            <a:xfrm>
              <a:off x="9613437" y="3401583"/>
              <a:ext cx="230484" cy="242228"/>
            </a:xfrm>
            <a:custGeom>
              <a:avLst/>
              <a:gdLst>
                <a:gd name="T0" fmla="*/ 41 w 96"/>
                <a:gd name="T1" fmla="*/ 6 h 101"/>
                <a:gd name="T2" fmla="*/ 42 w 96"/>
                <a:gd name="T3" fmla="*/ 2 h 101"/>
                <a:gd name="T4" fmla="*/ 36 w 96"/>
                <a:gd name="T5" fmla="*/ 0 h 101"/>
                <a:gd name="T6" fmla="*/ 35 w 96"/>
                <a:gd name="T7" fmla="*/ 7 h 101"/>
                <a:gd name="T8" fmla="*/ 0 w 96"/>
                <a:gd name="T9" fmla="*/ 54 h 101"/>
                <a:gd name="T10" fmla="*/ 96 w 96"/>
                <a:gd name="T11" fmla="*/ 54 h 101"/>
                <a:gd name="T12" fmla="*/ 33 w 96"/>
                <a:gd name="T13" fmla="*/ 4 h 101"/>
                <a:gd name="T14" fmla="*/ 38 w 96"/>
                <a:gd name="T15" fmla="*/ 1 h 101"/>
                <a:gd name="T16" fmla="*/ 40 w 96"/>
                <a:gd name="T17" fmla="*/ 5 h 101"/>
                <a:gd name="T18" fmla="*/ 35 w 96"/>
                <a:gd name="T19" fmla="*/ 6 h 101"/>
                <a:gd name="T20" fmla="*/ 73 w 96"/>
                <a:gd name="T21" fmla="*/ 79 h 101"/>
                <a:gd name="T22" fmla="*/ 54 w 96"/>
                <a:gd name="T23" fmla="*/ 81 h 101"/>
                <a:gd name="T24" fmla="*/ 48 w 96"/>
                <a:gd name="T25" fmla="*/ 90 h 101"/>
                <a:gd name="T26" fmla="*/ 13 w 96"/>
                <a:gd name="T27" fmla="*/ 64 h 101"/>
                <a:gd name="T28" fmla="*/ 12 w 96"/>
                <a:gd name="T29" fmla="*/ 58 h 101"/>
                <a:gd name="T30" fmla="*/ 22 w 96"/>
                <a:gd name="T31" fmla="*/ 28 h 101"/>
                <a:gd name="T32" fmla="*/ 42 w 96"/>
                <a:gd name="T33" fmla="*/ 26 h 101"/>
                <a:gd name="T34" fmla="*/ 48 w 96"/>
                <a:gd name="T35" fmla="*/ 17 h 101"/>
                <a:gd name="T36" fmla="*/ 83 w 96"/>
                <a:gd name="T37" fmla="*/ 43 h 101"/>
                <a:gd name="T38" fmla="*/ 84 w 96"/>
                <a:gd name="T39" fmla="*/ 49 h 101"/>
                <a:gd name="T40" fmla="*/ 73 w 96"/>
                <a:gd name="T41" fmla="*/ 79 h 101"/>
                <a:gd name="T42" fmla="*/ 53 w 96"/>
                <a:gd name="T43" fmla="*/ 44 h 101"/>
                <a:gd name="T44" fmla="*/ 43 w 96"/>
                <a:gd name="T45" fmla="*/ 32 h 101"/>
                <a:gd name="T46" fmla="*/ 40 w 96"/>
                <a:gd name="T47" fmla="*/ 46 h 101"/>
                <a:gd name="T48" fmla="*/ 38 w 96"/>
                <a:gd name="T49" fmla="*/ 49 h 101"/>
                <a:gd name="T50" fmla="*/ 26 w 96"/>
                <a:gd name="T51" fmla="*/ 58 h 101"/>
                <a:gd name="T52" fmla="*/ 38 w 96"/>
                <a:gd name="T53" fmla="*/ 59 h 101"/>
                <a:gd name="T54" fmla="*/ 43 w 96"/>
                <a:gd name="T55" fmla="*/ 63 h 101"/>
                <a:gd name="T56" fmla="*/ 53 w 96"/>
                <a:gd name="T57" fmla="*/ 75 h 101"/>
                <a:gd name="T58" fmla="*/ 56 w 96"/>
                <a:gd name="T59" fmla="*/ 61 h 101"/>
                <a:gd name="T60" fmla="*/ 58 w 96"/>
                <a:gd name="T61" fmla="*/ 58 h 101"/>
                <a:gd name="T62" fmla="*/ 70 w 96"/>
                <a:gd name="T63" fmla="*/ 49 h 101"/>
                <a:gd name="T64" fmla="*/ 58 w 96"/>
                <a:gd name="T65" fmla="*/ 48 h 101"/>
                <a:gd name="T66" fmla="*/ 48 w 96"/>
                <a:gd name="T67" fmla="*/ 44 h 101"/>
                <a:gd name="T68" fmla="*/ 48 w 96"/>
                <a:gd name="T69" fmla="*/ 44 h 101"/>
                <a:gd name="T70" fmla="*/ 48 w 96"/>
                <a:gd name="T71" fmla="*/ 44 h 101"/>
                <a:gd name="T72" fmla="*/ 49 w 96"/>
                <a:gd name="T73" fmla="*/ 44 h 101"/>
                <a:gd name="T74" fmla="*/ 52 w 96"/>
                <a:gd name="T75" fmla="*/ 45 h 101"/>
                <a:gd name="T76" fmla="*/ 39 w 96"/>
                <a:gd name="T77" fmla="*/ 57 h 101"/>
                <a:gd name="T78" fmla="*/ 46 w 96"/>
                <a:gd name="T79" fmla="*/ 44 h 101"/>
                <a:gd name="T80" fmla="*/ 53 w 96"/>
                <a:gd name="T81" fmla="*/ 62 h 101"/>
                <a:gd name="T82" fmla="*/ 50 w 96"/>
                <a:gd name="T83" fmla="*/ 63 h 101"/>
                <a:gd name="T84" fmla="*/ 47 w 96"/>
                <a:gd name="T85" fmla="*/ 63 h 101"/>
                <a:gd name="T86" fmla="*/ 47 w 96"/>
                <a:gd name="T87" fmla="*/ 63 h 101"/>
                <a:gd name="T88" fmla="*/ 51 w 96"/>
                <a:gd name="T89" fmla="*/ 57 h 101"/>
                <a:gd name="T90" fmla="*/ 57 w 96"/>
                <a:gd name="T91" fmla="*/ 5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01">
                  <a:moveTo>
                    <a:pt x="48" y="6"/>
                  </a:moveTo>
                  <a:cubicBezTo>
                    <a:pt x="46" y="6"/>
                    <a:pt x="43" y="6"/>
                    <a:pt x="41" y="6"/>
                  </a:cubicBezTo>
                  <a:cubicBezTo>
                    <a:pt x="41" y="6"/>
                    <a:pt x="41" y="6"/>
                    <a:pt x="41" y="6"/>
                  </a:cubicBezTo>
                  <a:cubicBezTo>
                    <a:pt x="42" y="5"/>
                    <a:pt x="43" y="4"/>
                    <a:pt x="42" y="2"/>
                  </a:cubicBezTo>
                  <a:cubicBezTo>
                    <a:pt x="42" y="1"/>
                    <a:pt x="40" y="0"/>
                    <a:pt x="38" y="0"/>
                  </a:cubicBezTo>
                  <a:cubicBezTo>
                    <a:pt x="37" y="0"/>
                    <a:pt x="37" y="0"/>
                    <a:pt x="36" y="0"/>
                  </a:cubicBezTo>
                  <a:cubicBezTo>
                    <a:pt x="33" y="0"/>
                    <a:pt x="31" y="3"/>
                    <a:pt x="32" y="5"/>
                  </a:cubicBezTo>
                  <a:cubicBezTo>
                    <a:pt x="32" y="6"/>
                    <a:pt x="33" y="7"/>
                    <a:pt x="35" y="7"/>
                  </a:cubicBezTo>
                  <a:cubicBezTo>
                    <a:pt x="35" y="8"/>
                    <a:pt x="35" y="8"/>
                    <a:pt x="35" y="8"/>
                  </a:cubicBezTo>
                  <a:cubicBezTo>
                    <a:pt x="15" y="13"/>
                    <a:pt x="0" y="32"/>
                    <a:pt x="0" y="54"/>
                  </a:cubicBezTo>
                  <a:cubicBezTo>
                    <a:pt x="0" y="80"/>
                    <a:pt x="22" y="101"/>
                    <a:pt x="48" y="101"/>
                  </a:cubicBezTo>
                  <a:cubicBezTo>
                    <a:pt x="74" y="101"/>
                    <a:pt x="96" y="80"/>
                    <a:pt x="96" y="54"/>
                  </a:cubicBezTo>
                  <a:cubicBezTo>
                    <a:pt x="96" y="27"/>
                    <a:pt x="74" y="6"/>
                    <a:pt x="48" y="6"/>
                  </a:cubicBezTo>
                  <a:close/>
                  <a:moveTo>
                    <a:pt x="33" y="4"/>
                  </a:moveTo>
                  <a:cubicBezTo>
                    <a:pt x="33" y="3"/>
                    <a:pt x="35" y="2"/>
                    <a:pt x="37" y="1"/>
                  </a:cubicBezTo>
                  <a:cubicBezTo>
                    <a:pt x="37" y="1"/>
                    <a:pt x="37" y="1"/>
                    <a:pt x="38" y="1"/>
                  </a:cubicBezTo>
                  <a:cubicBezTo>
                    <a:pt x="39" y="1"/>
                    <a:pt x="41" y="2"/>
                    <a:pt x="41" y="3"/>
                  </a:cubicBezTo>
                  <a:cubicBezTo>
                    <a:pt x="41" y="4"/>
                    <a:pt x="41" y="4"/>
                    <a:pt x="40" y="5"/>
                  </a:cubicBezTo>
                  <a:cubicBezTo>
                    <a:pt x="39" y="4"/>
                    <a:pt x="38" y="4"/>
                    <a:pt x="37" y="4"/>
                  </a:cubicBezTo>
                  <a:cubicBezTo>
                    <a:pt x="36" y="5"/>
                    <a:pt x="36" y="5"/>
                    <a:pt x="35" y="6"/>
                  </a:cubicBezTo>
                  <a:cubicBezTo>
                    <a:pt x="34" y="6"/>
                    <a:pt x="33" y="5"/>
                    <a:pt x="33" y="4"/>
                  </a:cubicBezTo>
                  <a:close/>
                  <a:moveTo>
                    <a:pt x="73" y="79"/>
                  </a:moveTo>
                  <a:cubicBezTo>
                    <a:pt x="69" y="84"/>
                    <a:pt x="64" y="87"/>
                    <a:pt x="58" y="88"/>
                  </a:cubicBezTo>
                  <a:cubicBezTo>
                    <a:pt x="54" y="81"/>
                    <a:pt x="54" y="81"/>
                    <a:pt x="54" y="81"/>
                  </a:cubicBezTo>
                  <a:cubicBezTo>
                    <a:pt x="53" y="89"/>
                    <a:pt x="53" y="89"/>
                    <a:pt x="53" y="89"/>
                  </a:cubicBezTo>
                  <a:cubicBezTo>
                    <a:pt x="51" y="90"/>
                    <a:pt x="50" y="90"/>
                    <a:pt x="48" y="90"/>
                  </a:cubicBezTo>
                  <a:cubicBezTo>
                    <a:pt x="38" y="90"/>
                    <a:pt x="29" y="86"/>
                    <a:pt x="22" y="79"/>
                  </a:cubicBezTo>
                  <a:cubicBezTo>
                    <a:pt x="18" y="75"/>
                    <a:pt x="15" y="70"/>
                    <a:pt x="13" y="64"/>
                  </a:cubicBezTo>
                  <a:cubicBezTo>
                    <a:pt x="20" y="60"/>
                    <a:pt x="20" y="60"/>
                    <a:pt x="20" y="60"/>
                  </a:cubicBezTo>
                  <a:cubicBezTo>
                    <a:pt x="12" y="58"/>
                    <a:pt x="12" y="58"/>
                    <a:pt x="12" y="58"/>
                  </a:cubicBezTo>
                  <a:cubicBezTo>
                    <a:pt x="12" y="57"/>
                    <a:pt x="12" y="55"/>
                    <a:pt x="12" y="54"/>
                  </a:cubicBezTo>
                  <a:cubicBezTo>
                    <a:pt x="12" y="44"/>
                    <a:pt x="15" y="35"/>
                    <a:pt x="22" y="28"/>
                  </a:cubicBezTo>
                  <a:cubicBezTo>
                    <a:pt x="27" y="24"/>
                    <a:pt x="32" y="21"/>
                    <a:pt x="38" y="19"/>
                  </a:cubicBezTo>
                  <a:cubicBezTo>
                    <a:pt x="42" y="26"/>
                    <a:pt x="42" y="26"/>
                    <a:pt x="42" y="26"/>
                  </a:cubicBezTo>
                  <a:cubicBezTo>
                    <a:pt x="43" y="18"/>
                    <a:pt x="43" y="18"/>
                    <a:pt x="43" y="18"/>
                  </a:cubicBezTo>
                  <a:cubicBezTo>
                    <a:pt x="45" y="18"/>
                    <a:pt x="46" y="17"/>
                    <a:pt x="48" y="17"/>
                  </a:cubicBezTo>
                  <a:cubicBezTo>
                    <a:pt x="58" y="17"/>
                    <a:pt x="67" y="21"/>
                    <a:pt x="73" y="28"/>
                  </a:cubicBezTo>
                  <a:cubicBezTo>
                    <a:pt x="78" y="32"/>
                    <a:pt x="81" y="38"/>
                    <a:pt x="83" y="43"/>
                  </a:cubicBezTo>
                  <a:cubicBezTo>
                    <a:pt x="76" y="48"/>
                    <a:pt x="76" y="48"/>
                    <a:pt x="76" y="48"/>
                  </a:cubicBezTo>
                  <a:cubicBezTo>
                    <a:pt x="84" y="49"/>
                    <a:pt x="84" y="49"/>
                    <a:pt x="84" y="49"/>
                  </a:cubicBezTo>
                  <a:cubicBezTo>
                    <a:pt x="84" y="50"/>
                    <a:pt x="84" y="52"/>
                    <a:pt x="84" y="54"/>
                  </a:cubicBezTo>
                  <a:cubicBezTo>
                    <a:pt x="84" y="63"/>
                    <a:pt x="80" y="72"/>
                    <a:pt x="73" y="79"/>
                  </a:cubicBezTo>
                  <a:close/>
                  <a:moveTo>
                    <a:pt x="73" y="29"/>
                  </a:moveTo>
                  <a:cubicBezTo>
                    <a:pt x="53" y="44"/>
                    <a:pt x="53" y="44"/>
                    <a:pt x="53" y="44"/>
                  </a:cubicBezTo>
                  <a:cubicBezTo>
                    <a:pt x="52" y="43"/>
                    <a:pt x="50" y="43"/>
                    <a:pt x="48" y="42"/>
                  </a:cubicBezTo>
                  <a:cubicBezTo>
                    <a:pt x="43" y="32"/>
                    <a:pt x="43" y="32"/>
                    <a:pt x="43" y="32"/>
                  </a:cubicBezTo>
                  <a:cubicBezTo>
                    <a:pt x="43" y="44"/>
                    <a:pt x="43" y="44"/>
                    <a:pt x="43" y="44"/>
                  </a:cubicBezTo>
                  <a:cubicBezTo>
                    <a:pt x="42" y="44"/>
                    <a:pt x="40" y="45"/>
                    <a:pt x="40" y="46"/>
                  </a:cubicBezTo>
                  <a:cubicBezTo>
                    <a:pt x="33" y="44"/>
                    <a:pt x="33" y="44"/>
                    <a:pt x="33" y="44"/>
                  </a:cubicBezTo>
                  <a:cubicBezTo>
                    <a:pt x="38" y="49"/>
                    <a:pt x="38" y="49"/>
                    <a:pt x="38" y="49"/>
                  </a:cubicBezTo>
                  <a:cubicBezTo>
                    <a:pt x="37" y="50"/>
                    <a:pt x="37" y="52"/>
                    <a:pt x="37" y="53"/>
                  </a:cubicBezTo>
                  <a:cubicBezTo>
                    <a:pt x="26" y="58"/>
                    <a:pt x="26" y="58"/>
                    <a:pt x="26" y="58"/>
                  </a:cubicBezTo>
                  <a:cubicBezTo>
                    <a:pt x="38" y="59"/>
                    <a:pt x="38" y="59"/>
                    <a:pt x="38" y="59"/>
                  </a:cubicBezTo>
                  <a:cubicBezTo>
                    <a:pt x="38" y="59"/>
                    <a:pt x="38" y="59"/>
                    <a:pt x="38" y="59"/>
                  </a:cubicBezTo>
                  <a:cubicBezTo>
                    <a:pt x="23" y="78"/>
                    <a:pt x="23" y="78"/>
                    <a:pt x="23" y="78"/>
                  </a:cubicBezTo>
                  <a:cubicBezTo>
                    <a:pt x="43" y="63"/>
                    <a:pt x="43" y="63"/>
                    <a:pt x="43" y="63"/>
                  </a:cubicBezTo>
                  <a:cubicBezTo>
                    <a:pt x="44" y="64"/>
                    <a:pt x="46" y="65"/>
                    <a:pt x="47" y="65"/>
                  </a:cubicBezTo>
                  <a:cubicBezTo>
                    <a:pt x="53" y="75"/>
                    <a:pt x="53" y="75"/>
                    <a:pt x="53" y="75"/>
                  </a:cubicBezTo>
                  <a:cubicBezTo>
                    <a:pt x="53" y="64"/>
                    <a:pt x="53" y="64"/>
                    <a:pt x="53" y="64"/>
                  </a:cubicBezTo>
                  <a:cubicBezTo>
                    <a:pt x="54" y="63"/>
                    <a:pt x="55" y="62"/>
                    <a:pt x="56" y="61"/>
                  </a:cubicBezTo>
                  <a:cubicBezTo>
                    <a:pt x="63" y="63"/>
                    <a:pt x="63" y="63"/>
                    <a:pt x="63" y="63"/>
                  </a:cubicBezTo>
                  <a:cubicBezTo>
                    <a:pt x="58" y="58"/>
                    <a:pt x="58" y="58"/>
                    <a:pt x="58" y="58"/>
                  </a:cubicBezTo>
                  <a:cubicBezTo>
                    <a:pt x="59" y="57"/>
                    <a:pt x="59" y="56"/>
                    <a:pt x="59" y="54"/>
                  </a:cubicBezTo>
                  <a:cubicBezTo>
                    <a:pt x="70" y="49"/>
                    <a:pt x="70" y="49"/>
                    <a:pt x="70" y="49"/>
                  </a:cubicBezTo>
                  <a:cubicBezTo>
                    <a:pt x="58" y="49"/>
                    <a:pt x="58" y="49"/>
                    <a:pt x="58" y="49"/>
                  </a:cubicBezTo>
                  <a:cubicBezTo>
                    <a:pt x="58" y="49"/>
                    <a:pt x="58" y="49"/>
                    <a:pt x="58" y="48"/>
                  </a:cubicBezTo>
                  <a:lnTo>
                    <a:pt x="73" y="29"/>
                  </a:lnTo>
                  <a:close/>
                  <a:moveTo>
                    <a:pt x="48" y="44"/>
                  </a:moveTo>
                  <a:cubicBezTo>
                    <a:pt x="48" y="44"/>
                    <a:pt x="48" y="44"/>
                    <a:pt x="48" y="44"/>
                  </a:cubicBezTo>
                  <a:cubicBezTo>
                    <a:pt x="48" y="44"/>
                    <a:pt x="48" y="44"/>
                    <a:pt x="48" y="44"/>
                  </a:cubicBezTo>
                  <a:close/>
                  <a:moveTo>
                    <a:pt x="46" y="44"/>
                  </a:moveTo>
                  <a:cubicBezTo>
                    <a:pt x="47" y="44"/>
                    <a:pt x="47" y="44"/>
                    <a:pt x="48" y="44"/>
                  </a:cubicBezTo>
                  <a:cubicBezTo>
                    <a:pt x="48" y="44"/>
                    <a:pt x="49" y="44"/>
                    <a:pt x="49" y="44"/>
                  </a:cubicBezTo>
                  <a:cubicBezTo>
                    <a:pt x="49" y="44"/>
                    <a:pt x="49" y="44"/>
                    <a:pt x="49" y="44"/>
                  </a:cubicBezTo>
                  <a:cubicBezTo>
                    <a:pt x="49" y="44"/>
                    <a:pt x="49" y="44"/>
                    <a:pt x="49" y="44"/>
                  </a:cubicBezTo>
                  <a:cubicBezTo>
                    <a:pt x="50" y="44"/>
                    <a:pt x="51" y="44"/>
                    <a:pt x="52" y="45"/>
                  </a:cubicBezTo>
                  <a:cubicBezTo>
                    <a:pt x="45" y="50"/>
                    <a:pt x="45" y="50"/>
                    <a:pt x="45" y="50"/>
                  </a:cubicBezTo>
                  <a:cubicBezTo>
                    <a:pt x="39" y="57"/>
                    <a:pt x="39" y="57"/>
                    <a:pt x="39" y="57"/>
                  </a:cubicBezTo>
                  <a:cubicBezTo>
                    <a:pt x="39" y="57"/>
                    <a:pt x="39" y="56"/>
                    <a:pt x="39" y="56"/>
                  </a:cubicBezTo>
                  <a:cubicBezTo>
                    <a:pt x="37" y="50"/>
                    <a:pt x="41" y="45"/>
                    <a:pt x="46" y="44"/>
                  </a:cubicBezTo>
                  <a:close/>
                  <a:moveTo>
                    <a:pt x="53" y="62"/>
                  </a:moveTo>
                  <a:cubicBezTo>
                    <a:pt x="53" y="62"/>
                    <a:pt x="53" y="62"/>
                    <a:pt x="53" y="62"/>
                  </a:cubicBezTo>
                  <a:cubicBezTo>
                    <a:pt x="53" y="62"/>
                    <a:pt x="53" y="62"/>
                    <a:pt x="53" y="62"/>
                  </a:cubicBezTo>
                  <a:cubicBezTo>
                    <a:pt x="52" y="62"/>
                    <a:pt x="51" y="63"/>
                    <a:pt x="50" y="63"/>
                  </a:cubicBezTo>
                  <a:cubicBezTo>
                    <a:pt x="49" y="63"/>
                    <a:pt x="49" y="63"/>
                    <a:pt x="48" y="63"/>
                  </a:cubicBezTo>
                  <a:cubicBezTo>
                    <a:pt x="47" y="63"/>
                    <a:pt x="47" y="63"/>
                    <a:pt x="47" y="63"/>
                  </a:cubicBezTo>
                  <a:cubicBezTo>
                    <a:pt x="47" y="63"/>
                    <a:pt x="47" y="63"/>
                    <a:pt x="47" y="63"/>
                  </a:cubicBezTo>
                  <a:cubicBezTo>
                    <a:pt x="47" y="63"/>
                    <a:pt x="47" y="63"/>
                    <a:pt x="47" y="63"/>
                  </a:cubicBezTo>
                  <a:cubicBezTo>
                    <a:pt x="46" y="63"/>
                    <a:pt x="45" y="63"/>
                    <a:pt x="44" y="62"/>
                  </a:cubicBezTo>
                  <a:cubicBezTo>
                    <a:pt x="51" y="57"/>
                    <a:pt x="51" y="57"/>
                    <a:pt x="51" y="57"/>
                  </a:cubicBezTo>
                  <a:cubicBezTo>
                    <a:pt x="57" y="50"/>
                    <a:pt x="57" y="50"/>
                    <a:pt x="57" y="50"/>
                  </a:cubicBezTo>
                  <a:cubicBezTo>
                    <a:pt x="57" y="50"/>
                    <a:pt x="57" y="51"/>
                    <a:pt x="57" y="52"/>
                  </a:cubicBezTo>
                  <a:cubicBezTo>
                    <a:pt x="58" y="56"/>
                    <a:pt x="56" y="60"/>
                    <a:pt x="53" y="62"/>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24" name="Freeform 124">
              <a:extLst>
                <a:ext uri="{FF2B5EF4-FFF2-40B4-BE49-F238E27FC236}">
                  <a16:creationId xmlns:a16="http://schemas.microsoft.com/office/drawing/2014/main" id="{5DD5CDEF-3838-4295-97F5-F9F8F8EC3867}"/>
                </a:ext>
              </a:extLst>
            </p:cNvPr>
            <p:cNvSpPr/>
            <p:nvPr/>
          </p:nvSpPr>
          <p:spPr bwMode="auto">
            <a:xfrm>
              <a:off x="9522418" y="2726280"/>
              <a:ext cx="255441" cy="255441"/>
            </a:xfrm>
            <a:custGeom>
              <a:avLst/>
              <a:gdLst>
                <a:gd name="T0" fmla="*/ 90 w 107"/>
                <a:gd name="T1" fmla="*/ 74 h 107"/>
                <a:gd name="T2" fmla="*/ 78 w 107"/>
                <a:gd name="T3" fmla="*/ 79 h 107"/>
                <a:gd name="T4" fmla="*/ 33 w 107"/>
                <a:gd name="T5" fmla="*/ 56 h 107"/>
                <a:gd name="T6" fmla="*/ 34 w 107"/>
                <a:gd name="T7" fmla="*/ 54 h 107"/>
                <a:gd name="T8" fmla="*/ 33 w 107"/>
                <a:gd name="T9" fmla="*/ 51 h 107"/>
                <a:gd name="T10" fmla="*/ 78 w 107"/>
                <a:gd name="T11" fmla="*/ 29 h 107"/>
                <a:gd name="T12" fmla="*/ 90 w 107"/>
                <a:gd name="T13" fmla="*/ 34 h 107"/>
                <a:gd name="T14" fmla="*/ 107 w 107"/>
                <a:gd name="T15" fmla="*/ 17 h 107"/>
                <a:gd name="T16" fmla="*/ 90 w 107"/>
                <a:gd name="T17" fmla="*/ 0 h 107"/>
                <a:gd name="T18" fmla="*/ 74 w 107"/>
                <a:gd name="T19" fmla="*/ 17 h 107"/>
                <a:gd name="T20" fmla="*/ 74 w 107"/>
                <a:gd name="T21" fmla="*/ 20 h 107"/>
                <a:gd name="T22" fmla="*/ 29 w 107"/>
                <a:gd name="T23" fmla="*/ 42 h 107"/>
                <a:gd name="T24" fmla="*/ 17 w 107"/>
                <a:gd name="T25" fmla="*/ 37 h 107"/>
                <a:gd name="T26" fmla="*/ 0 w 107"/>
                <a:gd name="T27" fmla="*/ 54 h 107"/>
                <a:gd name="T28" fmla="*/ 17 w 107"/>
                <a:gd name="T29" fmla="*/ 70 h 107"/>
                <a:gd name="T30" fmla="*/ 29 w 107"/>
                <a:gd name="T31" fmla="*/ 65 h 107"/>
                <a:gd name="T32" fmla="*/ 74 w 107"/>
                <a:gd name="T33" fmla="*/ 88 h 107"/>
                <a:gd name="T34" fmla="*/ 74 w 107"/>
                <a:gd name="T35" fmla="*/ 90 h 107"/>
                <a:gd name="T36" fmla="*/ 90 w 107"/>
                <a:gd name="T37" fmla="*/ 107 h 107"/>
                <a:gd name="T38" fmla="*/ 107 w 107"/>
                <a:gd name="T39" fmla="*/ 90 h 107"/>
                <a:gd name="T40" fmla="*/ 90 w 107"/>
                <a:gd name="T41" fmla="*/ 7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7" h="107">
                  <a:moveTo>
                    <a:pt x="90" y="74"/>
                  </a:moveTo>
                  <a:cubicBezTo>
                    <a:pt x="86" y="74"/>
                    <a:pt x="81" y="76"/>
                    <a:pt x="78" y="79"/>
                  </a:cubicBezTo>
                  <a:cubicBezTo>
                    <a:pt x="33" y="56"/>
                    <a:pt x="33" y="56"/>
                    <a:pt x="33" y="56"/>
                  </a:cubicBezTo>
                  <a:cubicBezTo>
                    <a:pt x="34" y="56"/>
                    <a:pt x="34" y="55"/>
                    <a:pt x="34" y="54"/>
                  </a:cubicBezTo>
                  <a:cubicBezTo>
                    <a:pt x="34" y="53"/>
                    <a:pt x="34" y="52"/>
                    <a:pt x="33" y="51"/>
                  </a:cubicBezTo>
                  <a:cubicBezTo>
                    <a:pt x="78" y="29"/>
                    <a:pt x="78" y="29"/>
                    <a:pt x="78" y="29"/>
                  </a:cubicBezTo>
                  <a:cubicBezTo>
                    <a:pt x="81" y="32"/>
                    <a:pt x="86" y="34"/>
                    <a:pt x="90" y="34"/>
                  </a:cubicBezTo>
                  <a:cubicBezTo>
                    <a:pt x="100" y="34"/>
                    <a:pt x="107" y="26"/>
                    <a:pt x="107" y="17"/>
                  </a:cubicBezTo>
                  <a:cubicBezTo>
                    <a:pt x="107" y="8"/>
                    <a:pt x="100" y="0"/>
                    <a:pt x="90" y="0"/>
                  </a:cubicBezTo>
                  <a:cubicBezTo>
                    <a:pt x="81" y="0"/>
                    <a:pt x="74" y="8"/>
                    <a:pt x="74" y="17"/>
                  </a:cubicBezTo>
                  <a:cubicBezTo>
                    <a:pt x="74" y="18"/>
                    <a:pt x="74" y="19"/>
                    <a:pt x="74" y="20"/>
                  </a:cubicBezTo>
                  <a:cubicBezTo>
                    <a:pt x="29" y="42"/>
                    <a:pt x="29" y="42"/>
                    <a:pt x="29" y="42"/>
                  </a:cubicBezTo>
                  <a:cubicBezTo>
                    <a:pt x="26" y="39"/>
                    <a:pt x="22" y="37"/>
                    <a:pt x="17" y="37"/>
                  </a:cubicBezTo>
                  <a:cubicBezTo>
                    <a:pt x="8" y="37"/>
                    <a:pt x="0" y="45"/>
                    <a:pt x="0" y="54"/>
                  </a:cubicBezTo>
                  <a:cubicBezTo>
                    <a:pt x="0" y="63"/>
                    <a:pt x="8" y="70"/>
                    <a:pt x="17" y="70"/>
                  </a:cubicBezTo>
                  <a:cubicBezTo>
                    <a:pt x="22" y="70"/>
                    <a:pt x="26" y="68"/>
                    <a:pt x="29" y="65"/>
                  </a:cubicBezTo>
                  <a:cubicBezTo>
                    <a:pt x="74" y="88"/>
                    <a:pt x="74" y="88"/>
                    <a:pt x="74" y="88"/>
                  </a:cubicBezTo>
                  <a:cubicBezTo>
                    <a:pt x="74" y="89"/>
                    <a:pt x="74" y="90"/>
                    <a:pt x="74" y="90"/>
                  </a:cubicBezTo>
                  <a:cubicBezTo>
                    <a:pt x="74" y="100"/>
                    <a:pt x="81" y="107"/>
                    <a:pt x="90" y="107"/>
                  </a:cubicBezTo>
                  <a:cubicBezTo>
                    <a:pt x="100" y="107"/>
                    <a:pt x="107" y="100"/>
                    <a:pt x="107" y="90"/>
                  </a:cubicBezTo>
                  <a:cubicBezTo>
                    <a:pt x="107" y="81"/>
                    <a:pt x="100" y="74"/>
                    <a:pt x="90" y="74"/>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25" name="Freeform 125">
              <a:extLst>
                <a:ext uri="{FF2B5EF4-FFF2-40B4-BE49-F238E27FC236}">
                  <a16:creationId xmlns:a16="http://schemas.microsoft.com/office/drawing/2014/main" id="{32443562-7B51-48EE-B643-2B70577E5139}"/>
                </a:ext>
              </a:extLst>
            </p:cNvPr>
            <p:cNvSpPr>
              <a:spLocks noEditPoints="1"/>
            </p:cNvSpPr>
            <p:nvPr/>
          </p:nvSpPr>
          <p:spPr bwMode="auto">
            <a:xfrm>
              <a:off x="9606096" y="2122911"/>
              <a:ext cx="243697" cy="264249"/>
            </a:xfrm>
            <a:custGeom>
              <a:avLst/>
              <a:gdLst>
                <a:gd name="T0" fmla="*/ 13 w 102"/>
                <a:gd name="T1" fmla="*/ 100 h 110"/>
                <a:gd name="T2" fmla="*/ 24 w 102"/>
                <a:gd name="T3" fmla="*/ 110 h 110"/>
                <a:gd name="T4" fmla="*/ 34 w 102"/>
                <a:gd name="T5" fmla="*/ 100 h 110"/>
                <a:gd name="T6" fmla="*/ 34 w 102"/>
                <a:gd name="T7" fmla="*/ 100 h 110"/>
                <a:gd name="T8" fmla="*/ 24 w 102"/>
                <a:gd name="T9" fmla="*/ 89 h 110"/>
                <a:gd name="T10" fmla="*/ 13 w 102"/>
                <a:gd name="T11" fmla="*/ 100 h 110"/>
                <a:gd name="T12" fmla="*/ 82 w 102"/>
                <a:gd name="T13" fmla="*/ 100 h 110"/>
                <a:gd name="T14" fmla="*/ 92 w 102"/>
                <a:gd name="T15" fmla="*/ 110 h 110"/>
                <a:gd name="T16" fmla="*/ 102 w 102"/>
                <a:gd name="T17" fmla="*/ 100 h 110"/>
                <a:gd name="T18" fmla="*/ 102 w 102"/>
                <a:gd name="T19" fmla="*/ 100 h 110"/>
                <a:gd name="T20" fmla="*/ 92 w 102"/>
                <a:gd name="T21" fmla="*/ 89 h 110"/>
                <a:gd name="T22" fmla="*/ 82 w 102"/>
                <a:gd name="T23" fmla="*/ 100 h 110"/>
                <a:gd name="T24" fmla="*/ 102 w 102"/>
                <a:gd name="T25" fmla="*/ 55 h 110"/>
                <a:gd name="T26" fmla="*/ 102 w 102"/>
                <a:gd name="T27" fmla="*/ 14 h 110"/>
                <a:gd name="T28" fmla="*/ 13 w 102"/>
                <a:gd name="T29" fmla="*/ 14 h 110"/>
                <a:gd name="T30" fmla="*/ 0 w 102"/>
                <a:gd name="T31" fmla="*/ 0 h 110"/>
                <a:gd name="T32" fmla="*/ 0 w 102"/>
                <a:gd name="T33" fmla="*/ 7 h 110"/>
                <a:gd name="T34" fmla="*/ 7 w 102"/>
                <a:gd name="T35" fmla="*/ 14 h 110"/>
                <a:gd name="T36" fmla="*/ 12 w 102"/>
                <a:gd name="T37" fmla="*/ 58 h 110"/>
                <a:gd name="T38" fmla="*/ 7 w 102"/>
                <a:gd name="T39" fmla="*/ 69 h 110"/>
                <a:gd name="T40" fmla="*/ 20 w 102"/>
                <a:gd name="T41" fmla="*/ 82 h 110"/>
                <a:gd name="T42" fmla="*/ 102 w 102"/>
                <a:gd name="T43" fmla="*/ 82 h 110"/>
                <a:gd name="T44" fmla="*/ 102 w 102"/>
                <a:gd name="T45" fmla="*/ 76 h 110"/>
                <a:gd name="T46" fmla="*/ 20 w 102"/>
                <a:gd name="T47" fmla="*/ 76 h 110"/>
                <a:gd name="T48" fmla="*/ 13 w 102"/>
                <a:gd name="T49" fmla="*/ 69 h 110"/>
                <a:gd name="T50" fmla="*/ 13 w 102"/>
                <a:gd name="T51" fmla="*/ 69 h 110"/>
                <a:gd name="T52" fmla="*/ 102 w 102"/>
                <a:gd name="T53"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2" h="110">
                  <a:moveTo>
                    <a:pt x="13" y="100"/>
                  </a:moveTo>
                  <a:cubicBezTo>
                    <a:pt x="13" y="105"/>
                    <a:pt x="18" y="110"/>
                    <a:pt x="24" y="110"/>
                  </a:cubicBezTo>
                  <a:cubicBezTo>
                    <a:pt x="29" y="110"/>
                    <a:pt x="34" y="105"/>
                    <a:pt x="34" y="100"/>
                  </a:cubicBezTo>
                  <a:cubicBezTo>
                    <a:pt x="34" y="100"/>
                    <a:pt x="34" y="100"/>
                    <a:pt x="34" y="100"/>
                  </a:cubicBezTo>
                  <a:cubicBezTo>
                    <a:pt x="34" y="94"/>
                    <a:pt x="29" y="89"/>
                    <a:pt x="24" y="89"/>
                  </a:cubicBezTo>
                  <a:cubicBezTo>
                    <a:pt x="18" y="89"/>
                    <a:pt x="13" y="94"/>
                    <a:pt x="13" y="100"/>
                  </a:cubicBezTo>
                  <a:close/>
                  <a:moveTo>
                    <a:pt x="82" y="100"/>
                  </a:moveTo>
                  <a:cubicBezTo>
                    <a:pt x="82" y="105"/>
                    <a:pt x="86" y="110"/>
                    <a:pt x="92" y="110"/>
                  </a:cubicBezTo>
                  <a:cubicBezTo>
                    <a:pt x="98" y="110"/>
                    <a:pt x="102" y="105"/>
                    <a:pt x="102" y="100"/>
                  </a:cubicBezTo>
                  <a:cubicBezTo>
                    <a:pt x="102" y="100"/>
                    <a:pt x="102" y="100"/>
                    <a:pt x="102" y="100"/>
                  </a:cubicBezTo>
                  <a:cubicBezTo>
                    <a:pt x="102" y="94"/>
                    <a:pt x="98" y="89"/>
                    <a:pt x="92" y="89"/>
                  </a:cubicBezTo>
                  <a:cubicBezTo>
                    <a:pt x="86" y="89"/>
                    <a:pt x="82" y="94"/>
                    <a:pt x="82" y="100"/>
                  </a:cubicBezTo>
                  <a:close/>
                  <a:moveTo>
                    <a:pt x="102" y="55"/>
                  </a:moveTo>
                  <a:cubicBezTo>
                    <a:pt x="102" y="14"/>
                    <a:pt x="102" y="14"/>
                    <a:pt x="102" y="14"/>
                  </a:cubicBezTo>
                  <a:cubicBezTo>
                    <a:pt x="13" y="14"/>
                    <a:pt x="13" y="14"/>
                    <a:pt x="13" y="14"/>
                  </a:cubicBezTo>
                  <a:cubicBezTo>
                    <a:pt x="13" y="6"/>
                    <a:pt x="7" y="0"/>
                    <a:pt x="0" y="0"/>
                  </a:cubicBezTo>
                  <a:cubicBezTo>
                    <a:pt x="0" y="7"/>
                    <a:pt x="0" y="7"/>
                    <a:pt x="0" y="7"/>
                  </a:cubicBezTo>
                  <a:cubicBezTo>
                    <a:pt x="3" y="7"/>
                    <a:pt x="7" y="10"/>
                    <a:pt x="7" y="14"/>
                  </a:cubicBezTo>
                  <a:cubicBezTo>
                    <a:pt x="12" y="58"/>
                    <a:pt x="12" y="58"/>
                    <a:pt x="12" y="58"/>
                  </a:cubicBezTo>
                  <a:cubicBezTo>
                    <a:pt x="9" y="61"/>
                    <a:pt x="7" y="64"/>
                    <a:pt x="7" y="69"/>
                  </a:cubicBezTo>
                  <a:cubicBezTo>
                    <a:pt x="7" y="76"/>
                    <a:pt x="13" y="82"/>
                    <a:pt x="20" y="82"/>
                  </a:cubicBezTo>
                  <a:cubicBezTo>
                    <a:pt x="102" y="82"/>
                    <a:pt x="102" y="82"/>
                    <a:pt x="102" y="82"/>
                  </a:cubicBezTo>
                  <a:cubicBezTo>
                    <a:pt x="102" y="76"/>
                    <a:pt x="102" y="76"/>
                    <a:pt x="102" y="76"/>
                  </a:cubicBezTo>
                  <a:cubicBezTo>
                    <a:pt x="20" y="76"/>
                    <a:pt x="20" y="76"/>
                    <a:pt x="20" y="76"/>
                  </a:cubicBezTo>
                  <a:cubicBezTo>
                    <a:pt x="16" y="76"/>
                    <a:pt x="13" y="73"/>
                    <a:pt x="13" y="69"/>
                  </a:cubicBezTo>
                  <a:cubicBezTo>
                    <a:pt x="13" y="69"/>
                    <a:pt x="13" y="69"/>
                    <a:pt x="13" y="69"/>
                  </a:cubicBezTo>
                  <a:lnTo>
                    <a:pt x="102" y="55"/>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26" name="Freeform 126">
              <a:extLst>
                <a:ext uri="{FF2B5EF4-FFF2-40B4-BE49-F238E27FC236}">
                  <a16:creationId xmlns:a16="http://schemas.microsoft.com/office/drawing/2014/main" id="{3AAECE1C-D9F5-4503-9788-AE0EA1269112}"/>
                </a:ext>
              </a:extLst>
            </p:cNvPr>
            <p:cNvSpPr>
              <a:spLocks noEditPoints="1"/>
            </p:cNvSpPr>
            <p:nvPr/>
          </p:nvSpPr>
          <p:spPr bwMode="auto">
            <a:xfrm>
              <a:off x="9673627" y="1917384"/>
              <a:ext cx="205527" cy="201122"/>
            </a:xfrm>
            <a:custGeom>
              <a:avLst/>
              <a:gdLst>
                <a:gd name="T0" fmla="*/ 82 w 86"/>
                <a:gd name="T1" fmla="*/ 47 h 84"/>
                <a:gd name="T2" fmla="*/ 82 w 86"/>
                <a:gd name="T3" fmla="*/ 42 h 84"/>
                <a:gd name="T4" fmla="*/ 43 w 86"/>
                <a:gd name="T5" fmla="*/ 3 h 84"/>
                <a:gd name="T6" fmla="*/ 36 w 86"/>
                <a:gd name="T7" fmla="*/ 4 h 84"/>
                <a:gd name="T8" fmla="*/ 24 w 86"/>
                <a:gd name="T9" fmla="*/ 0 h 84"/>
                <a:gd name="T10" fmla="*/ 0 w 86"/>
                <a:gd name="T11" fmla="*/ 23 h 84"/>
                <a:gd name="T12" fmla="*/ 4 w 86"/>
                <a:gd name="T13" fmla="*/ 36 h 84"/>
                <a:gd name="T14" fmla="*/ 4 w 86"/>
                <a:gd name="T15" fmla="*/ 42 h 84"/>
                <a:gd name="T16" fmla="*/ 43 w 86"/>
                <a:gd name="T17" fmla="*/ 81 h 84"/>
                <a:gd name="T18" fmla="*/ 50 w 86"/>
                <a:gd name="T19" fmla="*/ 80 h 84"/>
                <a:gd name="T20" fmla="*/ 62 w 86"/>
                <a:gd name="T21" fmla="*/ 84 h 84"/>
                <a:gd name="T22" fmla="*/ 86 w 86"/>
                <a:gd name="T23" fmla="*/ 61 h 84"/>
                <a:gd name="T24" fmla="*/ 82 w 86"/>
                <a:gd name="T25" fmla="*/ 47 h 84"/>
                <a:gd name="T26" fmla="*/ 46 w 86"/>
                <a:gd name="T27" fmla="*/ 71 h 84"/>
                <a:gd name="T28" fmla="*/ 23 w 86"/>
                <a:gd name="T29" fmla="*/ 64 h 84"/>
                <a:gd name="T30" fmla="*/ 24 w 86"/>
                <a:gd name="T31" fmla="*/ 51 h 84"/>
                <a:gd name="T32" fmla="*/ 34 w 86"/>
                <a:gd name="T33" fmla="*/ 59 h 84"/>
                <a:gd name="T34" fmla="*/ 52 w 86"/>
                <a:gd name="T35" fmla="*/ 58 h 84"/>
                <a:gd name="T36" fmla="*/ 41 w 86"/>
                <a:gd name="T37" fmla="*/ 47 h 84"/>
                <a:gd name="T38" fmla="*/ 20 w 86"/>
                <a:gd name="T39" fmla="*/ 30 h 84"/>
                <a:gd name="T40" fmla="*/ 37 w 86"/>
                <a:gd name="T41" fmla="*/ 13 h 84"/>
                <a:gd name="T42" fmla="*/ 61 w 86"/>
                <a:gd name="T43" fmla="*/ 19 h 84"/>
                <a:gd name="T44" fmla="*/ 59 w 86"/>
                <a:gd name="T45" fmla="*/ 31 h 84"/>
                <a:gd name="T46" fmla="*/ 42 w 86"/>
                <a:gd name="T47" fmla="*/ 22 h 84"/>
                <a:gd name="T48" fmla="*/ 38 w 86"/>
                <a:gd name="T49" fmla="*/ 35 h 84"/>
                <a:gd name="T50" fmla="*/ 66 w 86"/>
                <a:gd name="T51" fmla="*/ 49 h 84"/>
                <a:gd name="T52" fmla="*/ 46 w 86"/>
                <a:gd name="T53"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6" h="84">
                  <a:moveTo>
                    <a:pt x="82" y="47"/>
                  </a:moveTo>
                  <a:cubicBezTo>
                    <a:pt x="82" y="46"/>
                    <a:pt x="82" y="44"/>
                    <a:pt x="82" y="42"/>
                  </a:cubicBezTo>
                  <a:cubicBezTo>
                    <a:pt x="82" y="21"/>
                    <a:pt x="64" y="3"/>
                    <a:pt x="43" y="3"/>
                  </a:cubicBezTo>
                  <a:cubicBezTo>
                    <a:pt x="41" y="3"/>
                    <a:pt x="39" y="3"/>
                    <a:pt x="36" y="4"/>
                  </a:cubicBezTo>
                  <a:cubicBezTo>
                    <a:pt x="33" y="1"/>
                    <a:pt x="28" y="0"/>
                    <a:pt x="24" y="0"/>
                  </a:cubicBezTo>
                  <a:cubicBezTo>
                    <a:pt x="11" y="0"/>
                    <a:pt x="0" y="10"/>
                    <a:pt x="0" y="23"/>
                  </a:cubicBezTo>
                  <a:cubicBezTo>
                    <a:pt x="0" y="28"/>
                    <a:pt x="2" y="32"/>
                    <a:pt x="4" y="36"/>
                  </a:cubicBezTo>
                  <a:cubicBezTo>
                    <a:pt x="4" y="38"/>
                    <a:pt x="4" y="40"/>
                    <a:pt x="4" y="42"/>
                  </a:cubicBezTo>
                  <a:cubicBezTo>
                    <a:pt x="4" y="64"/>
                    <a:pt x="21" y="81"/>
                    <a:pt x="43" y="81"/>
                  </a:cubicBezTo>
                  <a:cubicBezTo>
                    <a:pt x="45" y="81"/>
                    <a:pt x="48" y="81"/>
                    <a:pt x="50" y="80"/>
                  </a:cubicBezTo>
                  <a:cubicBezTo>
                    <a:pt x="54" y="83"/>
                    <a:pt x="58" y="84"/>
                    <a:pt x="62" y="84"/>
                  </a:cubicBezTo>
                  <a:cubicBezTo>
                    <a:pt x="75" y="84"/>
                    <a:pt x="86" y="73"/>
                    <a:pt x="86" y="61"/>
                  </a:cubicBezTo>
                  <a:cubicBezTo>
                    <a:pt x="86" y="56"/>
                    <a:pt x="84" y="51"/>
                    <a:pt x="82" y="47"/>
                  </a:cubicBezTo>
                  <a:close/>
                  <a:moveTo>
                    <a:pt x="46" y="71"/>
                  </a:moveTo>
                  <a:cubicBezTo>
                    <a:pt x="34" y="71"/>
                    <a:pt x="28" y="69"/>
                    <a:pt x="23" y="64"/>
                  </a:cubicBezTo>
                  <a:cubicBezTo>
                    <a:pt x="17" y="58"/>
                    <a:pt x="19" y="52"/>
                    <a:pt x="24" y="51"/>
                  </a:cubicBezTo>
                  <a:cubicBezTo>
                    <a:pt x="29" y="51"/>
                    <a:pt x="32" y="57"/>
                    <a:pt x="34" y="59"/>
                  </a:cubicBezTo>
                  <a:cubicBezTo>
                    <a:pt x="37" y="60"/>
                    <a:pt x="47" y="64"/>
                    <a:pt x="52" y="58"/>
                  </a:cubicBezTo>
                  <a:cubicBezTo>
                    <a:pt x="58" y="51"/>
                    <a:pt x="48" y="48"/>
                    <a:pt x="41" y="47"/>
                  </a:cubicBezTo>
                  <a:cubicBezTo>
                    <a:pt x="32" y="46"/>
                    <a:pt x="19" y="40"/>
                    <a:pt x="20" y="30"/>
                  </a:cubicBezTo>
                  <a:cubicBezTo>
                    <a:pt x="21" y="19"/>
                    <a:pt x="29" y="14"/>
                    <a:pt x="37" y="13"/>
                  </a:cubicBezTo>
                  <a:cubicBezTo>
                    <a:pt x="48" y="12"/>
                    <a:pt x="55" y="15"/>
                    <a:pt x="61" y="19"/>
                  </a:cubicBezTo>
                  <a:cubicBezTo>
                    <a:pt x="67" y="25"/>
                    <a:pt x="63" y="31"/>
                    <a:pt x="59" y="31"/>
                  </a:cubicBezTo>
                  <a:cubicBezTo>
                    <a:pt x="55" y="32"/>
                    <a:pt x="51" y="22"/>
                    <a:pt x="42" y="22"/>
                  </a:cubicBezTo>
                  <a:cubicBezTo>
                    <a:pt x="33" y="22"/>
                    <a:pt x="27" y="32"/>
                    <a:pt x="38" y="35"/>
                  </a:cubicBezTo>
                  <a:cubicBezTo>
                    <a:pt x="49" y="37"/>
                    <a:pt x="61" y="38"/>
                    <a:pt x="66" y="49"/>
                  </a:cubicBezTo>
                  <a:cubicBezTo>
                    <a:pt x="70" y="59"/>
                    <a:pt x="59" y="70"/>
                    <a:pt x="46" y="71"/>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27" name="Freeform 127">
              <a:extLst>
                <a:ext uri="{FF2B5EF4-FFF2-40B4-BE49-F238E27FC236}">
                  <a16:creationId xmlns:a16="http://schemas.microsoft.com/office/drawing/2014/main" id="{9E3E180B-AEF4-4DC0-9512-7A004F1552DA}"/>
                </a:ext>
              </a:extLst>
            </p:cNvPr>
            <p:cNvSpPr>
              <a:spLocks noEditPoints="1"/>
            </p:cNvSpPr>
            <p:nvPr/>
          </p:nvSpPr>
          <p:spPr bwMode="auto">
            <a:xfrm>
              <a:off x="9761710" y="1742685"/>
              <a:ext cx="114508" cy="149742"/>
            </a:xfrm>
            <a:custGeom>
              <a:avLst/>
              <a:gdLst>
                <a:gd name="T0" fmla="*/ 42 w 48"/>
                <a:gd name="T1" fmla="*/ 8 h 63"/>
                <a:gd name="T2" fmla="*/ 6 w 48"/>
                <a:gd name="T3" fmla="*/ 8 h 63"/>
                <a:gd name="T4" fmla="*/ 0 w 48"/>
                <a:gd name="T5" fmla="*/ 14 h 63"/>
                <a:gd name="T6" fmla="*/ 0 w 48"/>
                <a:gd name="T7" fmla="*/ 16 h 63"/>
                <a:gd name="T8" fmla="*/ 48 w 48"/>
                <a:gd name="T9" fmla="*/ 16 h 63"/>
                <a:gd name="T10" fmla="*/ 48 w 48"/>
                <a:gd name="T11" fmla="*/ 14 h 63"/>
                <a:gd name="T12" fmla="*/ 42 w 48"/>
                <a:gd name="T13" fmla="*/ 8 h 63"/>
                <a:gd name="T14" fmla="*/ 31 w 48"/>
                <a:gd name="T15" fmla="*/ 4 h 63"/>
                <a:gd name="T16" fmla="*/ 32 w 48"/>
                <a:gd name="T17" fmla="*/ 10 h 63"/>
                <a:gd name="T18" fmla="*/ 16 w 48"/>
                <a:gd name="T19" fmla="*/ 10 h 63"/>
                <a:gd name="T20" fmla="*/ 17 w 48"/>
                <a:gd name="T21" fmla="*/ 4 h 63"/>
                <a:gd name="T22" fmla="*/ 31 w 48"/>
                <a:gd name="T23" fmla="*/ 4 h 63"/>
                <a:gd name="T24" fmla="*/ 32 w 48"/>
                <a:gd name="T25" fmla="*/ 0 h 63"/>
                <a:gd name="T26" fmla="*/ 16 w 48"/>
                <a:gd name="T27" fmla="*/ 0 h 63"/>
                <a:gd name="T28" fmla="*/ 13 w 48"/>
                <a:gd name="T29" fmla="*/ 3 h 63"/>
                <a:gd name="T30" fmla="*/ 12 w 48"/>
                <a:gd name="T31" fmla="*/ 11 h 63"/>
                <a:gd name="T32" fmla="*/ 14 w 48"/>
                <a:gd name="T33" fmla="*/ 14 h 63"/>
                <a:gd name="T34" fmla="*/ 34 w 48"/>
                <a:gd name="T35" fmla="*/ 14 h 63"/>
                <a:gd name="T36" fmla="*/ 36 w 48"/>
                <a:gd name="T37" fmla="*/ 11 h 63"/>
                <a:gd name="T38" fmla="*/ 35 w 48"/>
                <a:gd name="T39" fmla="*/ 3 h 63"/>
                <a:gd name="T40" fmla="*/ 32 w 48"/>
                <a:gd name="T41" fmla="*/ 0 h 63"/>
                <a:gd name="T42" fmla="*/ 43 w 48"/>
                <a:gd name="T43" fmla="*/ 20 h 63"/>
                <a:gd name="T44" fmla="*/ 5 w 48"/>
                <a:gd name="T45" fmla="*/ 20 h 63"/>
                <a:gd name="T46" fmla="*/ 2 w 48"/>
                <a:gd name="T47" fmla="*/ 24 h 63"/>
                <a:gd name="T48" fmla="*/ 5 w 48"/>
                <a:gd name="T49" fmla="*/ 59 h 63"/>
                <a:gd name="T50" fmla="*/ 9 w 48"/>
                <a:gd name="T51" fmla="*/ 63 h 63"/>
                <a:gd name="T52" fmla="*/ 39 w 48"/>
                <a:gd name="T53" fmla="*/ 63 h 63"/>
                <a:gd name="T54" fmla="*/ 43 w 48"/>
                <a:gd name="T55" fmla="*/ 59 h 63"/>
                <a:gd name="T56" fmla="*/ 46 w 48"/>
                <a:gd name="T57" fmla="*/ 24 h 63"/>
                <a:gd name="T58" fmla="*/ 43 w 48"/>
                <a:gd name="T59" fmla="*/ 20 h 63"/>
                <a:gd name="T60" fmla="*/ 16 w 48"/>
                <a:gd name="T61" fmla="*/ 55 h 63"/>
                <a:gd name="T62" fmla="*/ 10 w 48"/>
                <a:gd name="T63" fmla="*/ 55 h 63"/>
                <a:gd name="T64" fmla="*/ 8 w 48"/>
                <a:gd name="T65" fmla="*/ 28 h 63"/>
                <a:gd name="T66" fmla="*/ 16 w 48"/>
                <a:gd name="T67" fmla="*/ 28 h 63"/>
                <a:gd name="T68" fmla="*/ 16 w 48"/>
                <a:gd name="T69" fmla="*/ 55 h 63"/>
                <a:gd name="T70" fmla="*/ 28 w 48"/>
                <a:gd name="T71" fmla="*/ 55 h 63"/>
                <a:gd name="T72" fmla="*/ 20 w 48"/>
                <a:gd name="T73" fmla="*/ 55 h 63"/>
                <a:gd name="T74" fmla="*/ 20 w 48"/>
                <a:gd name="T75" fmla="*/ 28 h 63"/>
                <a:gd name="T76" fmla="*/ 28 w 48"/>
                <a:gd name="T77" fmla="*/ 28 h 63"/>
                <a:gd name="T78" fmla="*/ 28 w 48"/>
                <a:gd name="T79" fmla="*/ 55 h 63"/>
                <a:gd name="T80" fmla="*/ 38 w 48"/>
                <a:gd name="T81" fmla="*/ 55 h 63"/>
                <a:gd name="T82" fmla="*/ 32 w 48"/>
                <a:gd name="T83" fmla="*/ 55 h 63"/>
                <a:gd name="T84" fmla="*/ 32 w 48"/>
                <a:gd name="T85" fmla="*/ 28 h 63"/>
                <a:gd name="T86" fmla="*/ 40 w 48"/>
                <a:gd name="T87" fmla="*/ 28 h 63"/>
                <a:gd name="T88" fmla="*/ 38 w 48"/>
                <a:gd name="T89" fmla="*/ 5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8" h="63">
                  <a:moveTo>
                    <a:pt x="42" y="8"/>
                  </a:moveTo>
                  <a:cubicBezTo>
                    <a:pt x="6" y="8"/>
                    <a:pt x="6" y="8"/>
                    <a:pt x="6" y="8"/>
                  </a:cubicBezTo>
                  <a:cubicBezTo>
                    <a:pt x="3" y="8"/>
                    <a:pt x="0" y="11"/>
                    <a:pt x="0" y="14"/>
                  </a:cubicBezTo>
                  <a:cubicBezTo>
                    <a:pt x="0" y="16"/>
                    <a:pt x="0" y="16"/>
                    <a:pt x="0" y="16"/>
                  </a:cubicBezTo>
                  <a:cubicBezTo>
                    <a:pt x="48" y="16"/>
                    <a:pt x="48" y="16"/>
                    <a:pt x="48" y="16"/>
                  </a:cubicBezTo>
                  <a:cubicBezTo>
                    <a:pt x="48" y="14"/>
                    <a:pt x="48" y="14"/>
                    <a:pt x="48" y="14"/>
                  </a:cubicBezTo>
                  <a:cubicBezTo>
                    <a:pt x="48" y="11"/>
                    <a:pt x="45" y="8"/>
                    <a:pt x="42" y="8"/>
                  </a:cubicBezTo>
                  <a:close/>
                  <a:moveTo>
                    <a:pt x="31" y="4"/>
                  </a:moveTo>
                  <a:cubicBezTo>
                    <a:pt x="32" y="10"/>
                    <a:pt x="32" y="10"/>
                    <a:pt x="32" y="10"/>
                  </a:cubicBezTo>
                  <a:cubicBezTo>
                    <a:pt x="16" y="10"/>
                    <a:pt x="16" y="10"/>
                    <a:pt x="16" y="10"/>
                  </a:cubicBezTo>
                  <a:cubicBezTo>
                    <a:pt x="17" y="4"/>
                    <a:pt x="17" y="4"/>
                    <a:pt x="17" y="4"/>
                  </a:cubicBezTo>
                  <a:cubicBezTo>
                    <a:pt x="31" y="4"/>
                    <a:pt x="31" y="4"/>
                    <a:pt x="31" y="4"/>
                  </a:cubicBezTo>
                  <a:moveTo>
                    <a:pt x="32" y="0"/>
                  </a:moveTo>
                  <a:cubicBezTo>
                    <a:pt x="16" y="0"/>
                    <a:pt x="16" y="0"/>
                    <a:pt x="16" y="0"/>
                  </a:cubicBezTo>
                  <a:cubicBezTo>
                    <a:pt x="15" y="0"/>
                    <a:pt x="13" y="1"/>
                    <a:pt x="13" y="3"/>
                  </a:cubicBezTo>
                  <a:cubicBezTo>
                    <a:pt x="12" y="11"/>
                    <a:pt x="12" y="11"/>
                    <a:pt x="12" y="11"/>
                  </a:cubicBezTo>
                  <a:cubicBezTo>
                    <a:pt x="11" y="13"/>
                    <a:pt x="13" y="14"/>
                    <a:pt x="14" y="14"/>
                  </a:cubicBezTo>
                  <a:cubicBezTo>
                    <a:pt x="34" y="14"/>
                    <a:pt x="34" y="14"/>
                    <a:pt x="34" y="14"/>
                  </a:cubicBezTo>
                  <a:cubicBezTo>
                    <a:pt x="36" y="14"/>
                    <a:pt x="37" y="13"/>
                    <a:pt x="36" y="11"/>
                  </a:cubicBezTo>
                  <a:cubicBezTo>
                    <a:pt x="35" y="3"/>
                    <a:pt x="35" y="3"/>
                    <a:pt x="35" y="3"/>
                  </a:cubicBezTo>
                  <a:cubicBezTo>
                    <a:pt x="35" y="1"/>
                    <a:pt x="34" y="0"/>
                    <a:pt x="32" y="0"/>
                  </a:cubicBezTo>
                  <a:close/>
                  <a:moveTo>
                    <a:pt x="43" y="20"/>
                  </a:moveTo>
                  <a:cubicBezTo>
                    <a:pt x="5" y="20"/>
                    <a:pt x="5" y="20"/>
                    <a:pt x="5" y="20"/>
                  </a:cubicBezTo>
                  <a:cubicBezTo>
                    <a:pt x="3" y="20"/>
                    <a:pt x="2" y="22"/>
                    <a:pt x="2" y="24"/>
                  </a:cubicBezTo>
                  <a:cubicBezTo>
                    <a:pt x="5" y="59"/>
                    <a:pt x="5" y="59"/>
                    <a:pt x="5" y="59"/>
                  </a:cubicBezTo>
                  <a:cubicBezTo>
                    <a:pt x="5" y="61"/>
                    <a:pt x="7" y="63"/>
                    <a:pt x="9" y="63"/>
                  </a:cubicBezTo>
                  <a:cubicBezTo>
                    <a:pt x="39" y="63"/>
                    <a:pt x="39" y="63"/>
                    <a:pt x="39" y="63"/>
                  </a:cubicBezTo>
                  <a:cubicBezTo>
                    <a:pt x="41" y="63"/>
                    <a:pt x="43" y="61"/>
                    <a:pt x="43" y="59"/>
                  </a:cubicBezTo>
                  <a:cubicBezTo>
                    <a:pt x="46" y="24"/>
                    <a:pt x="46" y="24"/>
                    <a:pt x="46" y="24"/>
                  </a:cubicBezTo>
                  <a:cubicBezTo>
                    <a:pt x="47" y="22"/>
                    <a:pt x="45" y="20"/>
                    <a:pt x="43" y="20"/>
                  </a:cubicBezTo>
                  <a:close/>
                  <a:moveTo>
                    <a:pt x="16" y="55"/>
                  </a:moveTo>
                  <a:cubicBezTo>
                    <a:pt x="10" y="55"/>
                    <a:pt x="10" y="55"/>
                    <a:pt x="10" y="55"/>
                  </a:cubicBezTo>
                  <a:cubicBezTo>
                    <a:pt x="8" y="28"/>
                    <a:pt x="8" y="28"/>
                    <a:pt x="8" y="28"/>
                  </a:cubicBezTo>
                  <a:cubicBezTo>
                    <a:pt x="16" y="28"/>
                    <a:pt x="16" y="28"/>
                    <a:pt x="16" y="28"/>
                  </a:cubicBezTo>
                  <a:lnTo>
                    <a:pt x="16" y="55"/>
                  </a:lnTo>
                  <a:close/>
                  <a:moveTo>
                    <a:pt x="28" y="55"/>
                  </a:moveTo>
                  <a:cubicBezTo>
                    <a:pt x="20" y="55"/>
                    <a:pt x="20" y="55"/>
                    <a:pt x="20" y="55"/>
                  </a:cubicBezTo>
                  <a:cubicBezTo>
                    <a:pt x="20" y="28"/>
                    <a:pt x="20" y="28"/>
                    <a:pt x="20" y="28"/>
                  </a:cubicBezTo>
                  <a:cubicBezTo>
                    <a:pt x="28" y="28"/>
                    <a:pt x="28" y="28"/>
                    <a:pt x="28" y="28"/>
                  </a:cubicBezTo>
                  <a:lnTo>
                    <a:pt x="28" y="55"/>
                  </a:lnTo>
                  <a:close/>
                  <a:moveTo>
                    <a:pt x="38" y="55"/>
                  </a:moveTo>
                  <a:cubicBezTo>
                    <a:pt x="32" y="55"/>
                    <a:pt x="32" y="55"/>
                    <a:pt x="32" y="55"/>
                  </a:cubicBezTo>
                  <a:cubicBezTo>
                    <a:pt x="32" y="28"/>
                    <a:pt x="32" y="28"/>
                    <a:pt x="32" y="28"/>
                  </a:cubicBezTo>
                  <a:cubicBezTo>
                    <a:pt x="40" y="28"/>
                    <a:pt x="40" y="28"/>
                    <a:pt x="40" y="28"/>
                  </a:cubicBezTo>
                  <a:lnTo>
                    <a:pt x="38" y="55"/>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28" name="Freeform 128">
              <a:extLst>
                <a:ext uri="{FF2B5EF4-FFF2-40B4-BE49-F238E27FC236}">
                  <a16:creationId xmlns:a16="http://schemas.microsoft.com/office/drawing/2014/main" id="{400B250B-DB01-4CFF-ABAA-B20FF1E05077}"/>
                </a:ext>
              </a:extLst>
            </p:cNvPr>
            <p:cNvSpPr>
              <a:spLocks noEditPoints="1"/>
            </p:cNvSpPr>
            <p:nvPr/>
          </p:nvSpPr>
          <p:spPr bwMode="auto">
            <a:xfrm>
              <a:off x="9425526" y="2968509"/>
              <a:ext cx="312696" cy="314163"/>
            </a:xfrm>
            <a:custGeom>
              <a:avLst/>
              <a:gdLst>
                <a:gd name="T0" fmla="*/ 65 w 130"/>
                <a:gd name="T1" fmla="*/ 0 h 131"/>
                <a:gd name="T2" fmla="*/ 0 w 130"/>
                <a:gd name="T3" fmla="*/ 65 h 131"/>
                <a:gd name="T4" fmla="*/ 65 w 130"/>
                <a:gd name="T5" fmla="*/ 131 h 131"/>
                <a:gd name="T6" fmla="*/ 130 w 130"/>
                <a:gd name="T7" fmla="*/ 65 h 131"/>
                <a:gd name="T8" fmla="*/ 65 w 130"/>
                <a:gd name="T9" fmla="*/ 0 h 131"/>
                <a:gd name="T10" fmla="*/ 65 w 130"/>
                <a:gd name="T11" fmla="*/ 114 h 131"/>
                <a:gd name="T12" fmla="*/ 16 w 130"/>
                <a:gd name="T13" fmla="*/ 65 h 131"/>
                <a:gd name="T14" fmla="*/ 65 w 130"/>
                <a:gd name="T15" fmla="*/ 17 h 131"/>
                <a:gd name="T16" fmla="*/ 114 w 130"/>
                <a:gd name="T17" fmla="*/ 65 h 131"/>
                <a:gd name="T18" fmla="*/ 65 w 130"/>
                <a:gd name="T19" fmla="*/ 114 h 131"/>
                <a:gd name="T20" fmla="*/ 40 w 130"/>
                <a:gd name="T21" fmla="*/ 65 h 131"/>
                <a:gd name="T22" fmla="*/ 65 w 130"/>
                <a:gd name="T23" fmla="*/ 90 h 131"/>
                <a:gd name="T24" fmla="*/ 89 w 130"/>
                <a:gd name="T25" fmla="*/ 65 h 131"/>
                <a:gd name="T26" fmla="*/ 65 w 130"/>
                <a:gd name="T27" fmla="*/ 41 h 131"/>
                <a:gd name="T28" fmla="*/ 40 w 130"/>
                <a:gd name="T29" fmla="*/ 6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1">
                  <a:moveTo>
                    <a:pt x="65" y="0"/>
                  </a:moveTo>
                  <a:cubicBezTo>
                    <a:pt x="29" y="0"/>
                    <a:pt x="0" y="29"/>
                    <a:pt x="0" y="65"/>
                  </a:cubicBezTo>
                  <a:cubicBezTo>
                    <a:pt x="0" y="101"/>
                    <a:pt x="29" y="131"/>
                    <a:pt x="65" y="131"/>
                  </a:cubicBezTo>
                  <a:cubicBezTo>
                    <a:pt x="101" y="131"/>
                    <a:pt x="130" y="101"/>
                    <a:pt x="130" y="65"/>
                  </a:cubicBezTo>
                  <a:cubicBezTo>
                    <a:pt x="130" y="29"/>
                    <a:pt x="101" y="0"/>
                    <a:pt x="65" y="0"/>
                  </a:cubicBezTo>
                  <a:close/>
                  <a:moveTo>
                    <a:pt x="65" y="114"/>
                  </a:moveTo>
                  <a:cubicBezTo>
                    <a:pt x="38" y="114"/>
                    <a:pt x="16" y="92"/>
                    <a:pt x="16" y="65"/>
                  </a:cubicBezTo>
                  <a:cubicBezTo>
                    <a:pt x="16" y="38"/>
                    <a:pt x="38" y="17"/>
                    <a:pt x="65" y="17"/>
                  </a:cubicBezTo>
                  <a:cubicBezTo>
                    <a:pt x="92" y="17"/>
                    <a:pt x="114" y="38"/>
                    <a:pt x="114" y="65"/>
                  </a:cubicBezTo>
                  <a:cubicBezTo>
                    <a:pt x="114" y="92"/>
                    <a:pt x="92" y="114"/>
                    <a:pt x="65" y="114"/>
                  </a:cubicBezTo>
                  <a:close/>
                  <a:moveTo>
                    <a:pt x="40" y="65"/>
                  </a:moveTo>
                  <a:cubicBezTo>
                    <a:pt x="40" y="79"/>
                    <a:pt x="51" y="90"/>
                    <a:pt x="65" y="90"/>
                  </a:cubicBezTo>
                  <a:cubicBezTo>
                    <a:pt x="78" y="90"/>
                    <a:pt x="89" y="79"/>
                    <a:pt x="89" y="65"/>
                  </a:cubicBezTo>
                  <a:cubicBezTo>
                    <a:pt x="89" y="52"/>
                    <a:pt x="78" y="41"/>
                    <a:pt x="65" y="41"/>
                  </a:cubicBezTo>
                  <a:cubicBezTo>
                    <a:pt x="51" y="41"/>
                    <a:pt x="40" y="52"/>
                    <a:pt x="40" y="65"/>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29" name="Freeform 129">
              <a:extLst>
                <a:ext uri="{FF2B5EF4-FFF2-40B4-BE49-F238E27FC236}">
                  <a16:creationId xmlns:a16="http://schemas.microsoft.com/office/drawing/2014/main" id="{E2AD6A5D-538F-4850-A3A6-5FA05D13B7F9}"/>
                </a:ext>
              </a:extLst>
            </p:cNvPr>
            <p:cNvSpPr>
              <a:spLocks noEditPoints="1"/>
            </p:cNvSpPr>
            <p:nvPr/>
          </p:nvSpPr>
          <p:spPr bwMode="auto">
            <a:xfrm>
              <a:off x="9197978" y="1656071"/>
              <a:ext cx="518223" cy="224612"/>
            </a:xfrm>
            <a:custGeom>
              <a:avLst/>
              <a:gdLst>
                <a:gd name="T0" fmla="*/ 188 w 216"/>
                <a:gd name="T1" fmla="*/ 41 h 94"/>
                <a:gd name="T2" fmla="*/ 178 w 216"/>
                <a:gd name="T3" fmla="*/ 43 h 94"/>
                <a:gd name="T4" fmla="*/ 129 w 216"/>
                <a:gd name="T5" fmla="*/ 0 h 94"/>
                <a:gd name="T6" fmla="*/ 111 w 216"/>
                <a:gd name="T7" fmla="*/ 3 h 94"/>
                <a:gd name="T8" fmla="*/ 108 w 216"/>
                <a:gd name="T9" fmla="*/ 6 h 94"/>
                <a:gd name="T10" fmla="*/ 108 w 216"/>
                <a:gd name="T11" fmla="*/ 91 h 94"/>
                <a:gd name="T12" fmla="*/ 111 w 216"/>
                <a:gd name="T13" fmla="*/ 94 h 94"/>
                <a:gd name="T14" fmla="*/ 188 w 216"/>
                <a:gd name="T15" fmla="*/ 94 h 94"/>
                <a:gd name="T16" fmla="*/ 216 w 216"/>
                <a:gd name="T17" fmla="*/ 68 h 94"/>
                <a:gd name="T18" fmla="*/ 188 w 216"/>
                <a:gd name="T19" fmla="*/ 41 h 94"/>
                <a:gd name="T20" fmla="*/ 85 w 216"/>
                <a:gd name="T21" fmla="*/ 94 h 94"/>
                <a:gd name="T22" fmla="*/ 91 w 216"/>
                <a:gd name="T23" fmla="*/ 94 h 94"/>
                <a:gd name="T24" fmla="*/ 95 w 216"/>
                <a:gd name="T25" fmla="*/ 47 h 94"/>
                <a:gd name="T26" fmla="*/ 91 w 216"/>
                <a:gd name="T27" fmla="*/ 0 h 94"/>
                <a:gd name="T28" fmla="*/ 85 w 216"/>
                <a:gd name="T29" fmla="*/ 0 h 94"/>
                <a:gd name="T30" fmla="*/ 81 w 216"/>
                <a:gd name="T31" fmla="*/ 47 h 94"/>
                <a:gd name="T32" fmla="*/ 85 w 216"/>
                <a:gd name="T33" fmla="*/ 94 h 94"/>
                <a:gd name="T34" fmla="*/ 64 w 216"/>
                <a:gd name="T35" fmla="*/ 94 h 94"/>
                <a:gd name="T36" fmla="*/ 58 w 216"/>
                <a:gd name="T37" fmla="*/ 94 h 94"/>
                <a:gd name="T38" fmla="*/ 54 w 216"/>
                <a:gd name="T39" fmla="*/ 60 h 94"/>
                <a:gd name="T40" fmla="*/ 58 w 216"/>
                <a:gd name="T41" fmla="*/ 27 h 94"/>
                <a:gd name="T42" fmla="*/ 64 w 216"/>
                <a:gd name="T43" fmla="*/ 27 h 94"/>
                <a:gd name="T44" fmla="*/ 68 w 216"/>
                <a:gd name="T45" fmla="*/ 61 h 94"/>
                <a:gd name="T46" fmla="*/ 64 w 216"/>
                <a:gd name="T47" fmla="*/ 94 h 94"/>
                <a:gd name="T48" fmla="*/ 31 w 216"/>
                <a:gd name="T49" fmla="*/ 94 h 94"/>
                <a:gd name="T50" fmla="*/ 37 w 216"/>
                <a:gd name="T51" fmla="*/ 94 h 94"/>
                <a:gd name="T52" fmla="*/ 41 w 216"/>
                <a:gd name="T53" fmla="*/ 67 h 94"/>
                <a:gd name="T54" fmla="*/ 37 w 216"/>
                <a:gd name="T55" fmla="*/ 40 h 94"/>
                <a:gd name="T56" fmla="*/ 31 w 216"/>
                <a:gd name="T57" fmla="*/ 40 h 94"/>
                <a:gd name="T58" fmla="*/ 27 w 216"/>
                <a:gd name="T59" fmla="*/ 67 h 94"/>
                <a:gd name="T60" fmla="*/ 31 w 216"/>
                <a:gd name="T61" fmla="*/ 94 h 94"/>
                <a:gd name="T62" fmla="*/ 4 w 216"/>
                <a:gd name="T63" fmla="*/ 81 h 94"/>
                <a:gd name="T64" fmla="*/ 10 w 216"/>
                <a:gd name="T65" fmla="*/ 81 h 94"/>
                <a:gd name="T66" fmla="*/ 14 w 216"/>
                <a:gd name="T67" fmla="*/ 67 h 94"/>
                <a:gd name="T68" fmla="*/ 10 w 216"/>
                <a:gd name="T69" fmla="*/ 54 h 94"/>
                <a:gd name="T70" fmla="*/ 4 w 216"/>
                <a:gd name="T71" fmla="*/ 54 h 94"/>
                <a:gd name="T72" fmla="*/ 0 w 216"/>
                <a:gd name="T73" fmla="*/ 67 h 94"/>
                <a:gd name="T74" fmla="*/ 4 w 216"/>
                <a:gd name="T75" fmla="*/ 8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94">
                  <a:moveTo>
                    <a:pt x="188" y="41"/>
                  </a:moveTo>
                  <a:cubicBezTo>
                    <a:pt x="184" y="41"/>
                    <a:pt x="181" y="42"/>
                    <a:pt x="178" y="43"/>
                  </a:cubicBezTo>
                  <a:cubicBezTo>
                    <a:pt x="175" y="19"/>
                    <a:pt x="154" y="0"/>
                    <a:pt x="129" y="0"/>
                  </a:cubicBezTo>
                  <a:cubicBezTo>
                    <a:pt x="122" y="0"/>
                    <a:pt x="116" y="1"/>
                    <a:pt x="111" y="3"/>
                  </a:cubicBezTo>
                  <a:cubicBezTo>
                    <a:pt x="109" y="4"/>
                    <a:pt x="108" y="5"/>
                    <a:pt x="108" y="6"/>
                  </a:cubicBezTo>
                  <a:cubicBezTo>
                    <a:pt x="108" y="91"/>
                    <a:pt x="108" y="91"/>
                    <a:pt x="108" y="91"/>
                  </a:cubicBezTo>
                  <a:cubicBezTo>
                    <a:pt x="108" y="93"/>
                    <a:pt x="110" y="94"/>
                    <a:pt x="111" y="94"/>
                  </a:cubicBezTo>
                  <a:cubicBezTo>
                    <a:pt x="111" y="94"/>
                    <a:pt x="188" y="94"/>
                    <a:pt x="188" y="94"/>
                  </a:cubicBezTo>
                  <a:cubicBezTo>
                    <a:pt x="204" y="94"/>
                    <a:pt x="216" y="82"/>
                    <a:pt x="216" y="68"/>
                  </a:cubicBezTo>
                  <a:cubicBezTo>
                    <a:pt x="216" y="53"/>
                    <a:pt x="204" y="41"/>
                    <a:pt x="188" y="41"/>
                  </a:cubicBezTo>
                  <a:close/>
                  <a:moveTo>
                    <a:pt x="85" y="94"/>
                  </a:moveTo>
                  <a:cubicBezTo>
                    <a:pt x="91" y="94"/>
                    <a:pt x="91" y="94"/>
                    <a:pt x="91" y="94"/>
                  </a:cubicBezTo>
                  <a:cubicBezTo>
                    <a:pt x="95" y="47"/>
                    <a:pt x="95" y="47"/>
                    <a:pt x="95" y="47"/>
                  </a:cubicBezTo>
                  <a:cubicBezTo>
                    <a:pt x="91" y="0"/>
                    <a:pt x="91" y="0"/>
                    <a:pt x="91" y="0"/>
                  </a:cubicBezTo>
                  <a:cubicBezTo>
                    <a:pt x="85" y="0"/>
                    <a:pt x="85" y="0"/>
                    <a:pt x="85" y="0"/>
                  </a:cubicBezTo>
                  <a:cubicBezTo>
                    <a:pt x="81" y="47"/>
                    <a:pt x="81" y="47"/>
                    <a:pt x="81" y="47"/>
                  </a:cubicBezTo>
                  <a:lnTo>
                    <a:pt x="85" y="94"/>
                  </a:lnTo>
                  <a:close/>
                  <a:moveTo>
                    <a:pt x="64" y="94"/>
                  </a:moveTo>
                  <a:cubicBezTo>
                    <a:pt x="58" y="94"/>
                    <a:pt x="58" y="94"/>
                    <a:pt x="58" y="94"/>
                  </a:cubicBezTo>
                  <a:cubicBezTo>
                    <a:pt x="54" y="60"/>
                    <a:pt x="54" y="60"/>
                    <a:pt x="54" y="60"/>
                  </a:cubicBezTo>
                  <a:cubicBezTo>
                    <a:pt x="58" y="27"/>
                    <a:pt x="58" y="27"/>
                    <a:pt x="58" y="27"/>
                  </a:cubicBezTo>
                  <a:cubicBezTo>
                    <a:pt x="64" y="27"/>
                    <a:pt x="64" y="27"/>
                    <a:pt x="64" y="27"/>
                  </a:cubicBezTo>
                  <a:cubicBezTo>
                    <a:pt x="68" y="61"/>
                    <a:pt x="68" y="61"/>
                    <a:pt x="68" y="61"/>
                  </a:cubicBezTo>
                  <a:lnTo>
                    <a:pt x="64" y="94"/>
                  </a:lnTo>
                  <a:close/>
                  <a:moveTo>
                    <a:pt x="31" y="94"/>
                  </a:moveTo>
                  <a:cubicBezTo>
                    <a:pt x="37" y="94"/>
                    <a:pt x="37" y="94"/>
                    <a:pt x="37" y="94"/>
                  </a:cubicBezTo>
                  <a:cubicBezTo>
                    <a:pt x="41" y="67"/>
                    <a:pt x="41" y="67"/>
                    <a:pt x="41" y="67"/>
                  </a:cubicBezTo>
                  <a:cubicBezTo>
                    <a:pt x="37" y="40"/>
                    <a:pt x="37" y="40"/>
                    <a:pt x="37" y="40"/>
                  </a:cubicBezTo>
                  <a:cubicBezTo>
                    <a:pt x="31" y="40"/>
                    <a:pt x="31" y="40"/>
                    <a:pt x="31" y="40"/>
                  </a:cubicBezTo>
                  <a:cubicBezTo>
                    <a:pt x="27" y="67"/>
                    <a:pt x="27" y="67"/>
                    <a:pt x="27" y="67"/>
                  </a:cubicBezTo>
                  <a:lnTo>
                    <a:pt x="31" y="94"/>
                  </a:lnTo>
                  <a:close/>
                  <a:moveTo>
                    <a:pt x="4" y="81"/>
                  </a:moveTo>
                  <a:cubicBezTo>
                    <a:pt x="10" y="81"/>
                    <a:pt x="10" y="81"/>
                    <a:pt x="10" y="81"/>
                  </a:cubicBezTo>
                  <a:cubicBezTo>
                    <a:pt x="14" y="67"/>
                    <a:pt x="14" y="67"/>
                    <a:pt x="14" y="67"/>
                  </a:cubicBezTo>
                  <a:cubicBezTo>
                    <a:pt x="10" y="54"/>
                    <a:pt x="10" y="54"/>
                    <a:pt x="10" y="54"/>
                  </a:cubicBezTo>
                  <a:cubicBezTo>
                    <a:pt x="4" y="54"/>
                    <a:pt x="4" y="54"/>
                    <a:pt x="4" y="54"/>
                  </a:cubicBezTo>
                  <a:cubicBezTo>
                    <a:pt x="0" y="67"/>
                    <a:pt x="0" y="67"/>
                    <a:pt x="0" y="67"/>
                  </a:cubicBezTo>
                  <a:lnTo>
                    <a:pt x="4" y="81"/>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30" name="Freeform 130">
              <a:extLst>
                <a:ext uri="{FF2B5EF4-FFF2-40B4-BE49-F238E27FC236}">
                  <a16:creationId xmlns:a16="http://schemas.microsoft.com/office/drawing/2014/main" id="{D6B31D5E-5F1B-4D86-BD88-0C0856C1A1B6}"/>
                </a:ext>
              </a:extLst>
            </p:cNvPr>
            <p:cNvSpPr>
              <a:spLocks noEditPoints="1"/>
            </p:cNvSpPr>
            <p:nvPr/>
          </p:nvSpPr>
          <p:spPr bwMode="auto">
            <a:xfrm>
              <a:off x="9296338" y="1924724"/>
              <a:ext cx="287738" cy="256909"/>
            </a:xfrm>
            <a:custGeom>
              <a:avLst/>
              <a:gdLst>
                <a:gd name="T0" fmla="*/ 50 w 120"/>
                <a:gd name="T1" fmla="*/ 0 h 107"/>
                <a:gd name="T2" fmla="*/ 50 w 120"/>
                <a:gd name="T3" fmla="*/ 0 h 107"/>
                <a:gd name="T4" fmla="*/ 100 w 120"/>
                <a:gd name="T5" fmla="*/ 41 h 107"/>
                <a:gd name="T6" fmla="*/ 50 w 120"/>
                <a:gd name="T7" fmla="*/ 81 h 107"/>
                <a:gd name="T8" fmla="*/ 42 w 120"/>
                <a:gd name="T9" fmla="*/ 81 h 107"/>
                <a:gd name="T10" fmla="*/ 7 w 120"/>
                <a:gd name="T11" fmla="*/ 93 h 107"/>
                <a:gd name="T12" fmla="*/ 7 w 120"/>
                <a:gd name="T13" fmla="*/ 91 h 107"/>
                <a:gd name="T14" fmla="*/ 19 w 120"/>
                <a:gd name="T15" fmla="*/ 75 h 107"/>
                <a:gd name="T16" fmla="*/ 19 w 120"/>
                <a:gd name="T17" fmla="*/ 72 h 107"/>
                <a:gd name="T18" fmla="*/ 0 w 120"/>
                <a:gd name="T19" fmla="*/ 41 h 107"/>
                <a:gd name="T20" fmla="*/ 50 w 120"/>
                <a:gd name="T21" fmla="*/ 0 h 107"/>
                <a:gd name="T22" fmla="*/ 104 w 120"/>
                <a:gd name="T23" fmla="*/ 91 h 107"/>
                <a:gd name="T24" fmla="*/ 113 w 120"/>
                <a:gd name="T25" fmla="*/ 104 h 107"/>
                <a:gd name="T26" fmla="*/ 113 w 120"/>
                <a:gd name="T27" fmla="*/ 107 h 107"/>
                <a:gd name="T28" fmla="*/ 83 w 120"/>
                <a:gd name="T29" fmla="*/ 96 h 107"/>
                <a:gd name="T30" fmla="*/ 77 w 120"/>
                <a:gd name="T31" fmla="*/ 96 h 107"/>
                <a:gd name="T32" fmla="*/ 50 w 120"/>
                <a:gd name="T33" fmla="*/ 89 h 107"/>
                <a:gd name="T34" fmla="*/ 90 w 120"/>
                <a:gd name="T35" fmla="*/ 75 h 107"/>
                <a:gd name="T36" fmla="*/ 103 w 120"/>
                <a:gd name="T37" fmla="*/ 60 h 107"/>
                <a:gd name="T38" fmla="*/ 108 w 120"/>
                <a:gd name="T39" fmla="*/ 41 h 107"/>
                <a:gd name="T40" fmla="*/ 108 w 120"/>
                <a:gd name="T41" fmla="*/ 37 h 107"/>
                <a:gd name="T42" fmla="*/ 120 w 120"/>
                <a:gd name="T43" fmla="*/ 62 h 107"/>
                <a:gd name="T44" fmla="*/ 104 w 120"/>
                <a:gd name="T45" fmla="*/ 88 h 107"/>
                <a:gd name="T46" fmla="*/ 104 w 120"/>
                <a:gd name="T47" fmla="*/ 9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107">
                  <a:moveTo>
                    <a:pt x="50" y="0"/>
                  </a:moveTo>
                  <a:cubicBezTo>
                    <a:pt x="50" y="0"/>
                    <a:pt x="50" y="0"/>
                    <a:pt x="50" y="0"/>
                  </a:cubicBezTo>
                  <a:cubicBezTo>
                    <a:pt x="78" y="0"/>
                    <a:pt x="100" y="18"/>
                    <a:pt x="100" y="41"/>
                  </a:cubicBezTo>
                  <a:cubicBezTo>
                    <a:pt x="100" y="63"/>
                    <a:pt x="78" y="81"/>
                    <a:pt x="50" y="81"/>
                  </a:cubicBezTo>
                  <a:cubicBezTo>
                    <a:pt x="47" y="81"/>
                    <a:pt x="45" y="81"/>
                    <a:pt x="42" y="81"/>
                  </a:cubicBezTo>
                  <a:cubicBezTo>
                    <a:pt x="32" y="91"/>
                    <a:pt x="19" y="93"/>
                    <a:pt x="7" y="93"/>
                  </a:cubicBezTo>
                  <a:cubicBezTo>
                    <a:pt x="7" y="91"/>
                    <a:pt x="7" y="91"/>
                    <a:pt x="7" y="91"/>
                  </a:cubicBezTo>
                  <a:cubicBezTo>
                    <a:pt x="14" y="87"/>
                    <a:pt x="19" y="82"/>
                    <a:pt x="19" y="75"/>
                  </a:cubicBezTo>
                  <a:cubicBezTo>
                    <a:pt x="19" y="74"/>
                    <a:pt x="19" y="73"/>
                    <a:pt x="19" y="72"/>
                  </a:cubicBezTo>
                  <a:cubicBezTo>
                    <a:pt x="8" y="65"/>
                    <a:pt x="0" y="53"/>
                    <a:pt x="0" y="41"/>
                  </a:cubicBezTo>
                  <a:cubicBezTo>
                    <a:pt x="0" y="18"/>
                    <a:pt x="23" y="0"/>
                    <a:pt x="50" y="0"/>
                  </a:cubicBezTo>
                  <a:close/>
                  <a:moveTo>
                    <a:pt x="104" y="91"/>
                  </a:moveTo>
                  <a:cubicBezTo>
                    <a:pt x="104" y="97"/>
                    <a:pt x="107" y="102"/>
                    <a:pt x="113" y="104"/>
                  </a:cubicBezTo>
                  <a:cubicBezTo>
                    <a:pt x="113" y="107"/>
                    <a:pt x="113" y="107"/>
                    <a:pt x="113" y="107"/>
                  </a:cubicBezTo>
                  <a:cubicBezTo>
                    <a:pt x="102" y="106"/>
                    <a:pt x="93" y="105"/>
                    <a:pt x="83" y="96"/>
                  </a:cubicBezTo>
                  <a:cubicBezTo>
                    <a:pt x="81" y="96"/>
                    <a:pt x="79" y="96"/>
                    <a:pt x="77" y="96"/>
                  </a:cubicBezTo>
                  <a:cubicBezTo>
                    <a:pt x="67" y="96"/>
                    <a:pt x="58" y="93"/>
                    <a:pt x="50" y="89"/>
                  </a:cubicBezTo>
                  <a:cubicBezTo>
                    <a:pt x="65" y="89"/>
                    <a:pt x="79" y="84"/>
                    <a:pt x="90" y="75"/>
                  </a:cubicBezTo>
                  <a:cubicBezTo>
                    <a:pt x="96" y="71"/>
                    <a:pt x="100" y="66"/>
                    <a:pt x="103" y="60"/>
                  </a:cubicBezTo>
                  <a:cubicBezTo>
                    <a:pt x="106" y="54"/>
                    <a:pt x="108" y="47"/>
                    <a:pt x="108" y="41"/>
                  </a:cubicBezTo>
                  <a:cubicBezTo>
                    <a:pt x="108" y="40"/>
                    <a:pt x="108" y="39"/>
                    <a:pt x="108" y="37"/>
                  </a:cubicBezTo>
                  <a:cubicBezTo>
                    <a:pt x="115" y="44"/>
                    <a:pt x="120" y="52"/>
                    <a:pt x="120" y="62"/>
                  </a:cubicBezTo>
                  <a:cubicBezTo>
                    <a:pt x="120" y="72"/>
                    <a:pt x="114" y="82"/>
                    <a:pt x="104" y="88"/>
                  </a:cubicBezTo>
                  <a:cubicBezTo>
                    <a:pt x="104" y="89"/>
                    <a:pt x="104" y="90"/>
                    <a:pt x="104" y="91"/>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31" name="Freeform 131">
              <a:extLst>
                <a:ext uri="{FF2B5EF4-FFF2-40B4-BE49-F238E27FC236}">
                  <a16:creationId xmlns:a16="http://schemas.microsoft.com/office/drawing/2014/main" id="{92C159BE-F882-421E-AFDB-B38E86C185E7}"/>
                </a:ext>
              </a:extLst>
            </p:cNvPr>
            <p:cNvSpPr>
              <a:spLocks noEditPoints="1"/>
            </p:cNvSpPr>
            <p:nvPr/>
          </p:nvSpPr>
          <p:spPr bwMode="auto">
            <a:xfrm>
              <a:off x="9325699" y="2209525"/>
              <a:ext cx="253973" cy="252505"/>
            </a:xfrm>
            <a:custGeom>
              <a:avLst/>
              <a:gdLst>
                <a:gd name="T0" fmla="*/ 20 w 106"/>
                <a:gd name="T1" fmla="*/ 53 h 105"/>
                <a:gd name="T2" fmla="*/ 20 w 106"/>
                <a:gd name="T3" fmla="*/ 49 h 105"/>
                <a:gd name="T4" fmla="*/ 1 w 106"/>
                <a:gd name="T5" fmla="*/ 43 h 105"/>
                <a:gd name="T6" fmla="*/ 0 w 106"/>
                <a:gd name="T7" fmla="*/ 53 h 105"/>
                <a:gd name="T8" fmla="*/ 17 w 106"/>
                <a:gd name="T9" fmla="*/ 91 h 105"/>
                <a:gd name="T10" fmla="*/ 29 w 106"/>
                <a:gd name="T11" fmla="*/ 75 h 105"/>
                <a:gd name="T12" fmla="*/ 20 w 106"/>
                <a:gd name="T13" fmla="*/ 53 h 105"/>
                <a:gd name="T14" fmla="*/ 86 w 106"/>
                <a:gd name="T15" fmla="*/ 53 h 105"/>
                <a:gd name="T16" fmla="*/ 77 w 106"/>
                <a:gd name="T17" fmla="*/ 75 h 105"/>
                <a:gd name="T18" fmla="*/ 89 w 106"/>
                <a:gd name="T19" fmla="*/ 91 h 105"/>
                <a:gd name="T20" fmla="*/ 106 w 106"/>
                <a:gd name="T21" fmla="*/ 53 h 105"/>
                <a:gd name="T22" fmla="*/ 105 w 106"/>
                <a:gd name="T23" fmla="*/ 43 h 105"/>
                <a:gd name="T24" fmla="*/ 86 w 106"/>
                <a:gd name="T25" fmla="*/ 49 h 105"/>
                <a:gd name="T26" fmla="*/ 86 w 106"/>
                <a:gd name="T27" fmla="*/ 53 h 105"/>
                <a:gd name="T28" fmla="*/ 59 w 106"/>
                <a:gd name="T29" fmla="*/ 20 h 105"/>
                <a:gd name="T30" fmla="*/ 82 w 106"/>
                <a:gd name="T31" fmla="*/ 36 h 105"/>
                <a:gd name="T32" fmla="*/ 101 w 106"/>
                <a:gd name="T33" fmla="*/ 30 h 105"/>
                <a:gd name="T34" fmla="*/ 59 w 106"/>
                <a:gd name="T35" fmla="*/ 0 h 105"/>
                <a:gd name="T36" fmla="*/ 59 w 106"/>
                <a:gd name="T37" fmla="*/ 20 h 105"/>
                <a:gd name="T38" fmla="*/ 24 w 106"/>
                <a:gd name="T39" fmla="*/ 36 h 105"/>
                <a:gd name="T40" fmla="*/ 46 w 106"/>
                <a:gd name="T41" fmla="*/ 20 h 105"/>
                <a:gd name="T42" fmla="*/ 46 w 106"/>
                <a:gd name="T43" fmla="*/ 0 h 105"/>
                <a:gd name="T44" fmla="*/ 5 w 106"/>
                <a:gd name="T45" fmla="*/ 30 h 105"/>
                <a:gd name="T46" fmla="*/ 24 w 106"/>
                <a:gd name="T47" fmla="*/ 36 h 105"/>
                <a:gd name="T48" fmla="*/ 67 w 106"/>
                <a:gd name="T49" fmla="*/ 83 h 105"/>
                <a:gd name="T50" fmla="*/ 53 w 106"/>
                <a:gd name="T51" fmla="*/ 85 h 105"/>
                <a:gd name="T52" fmla="*/ 39 w 106"/>
                <a:gd name="T53" fmla="*/ 83 h 105"/>
                <a:gd name="T54" fmla="*/ 28 w 106"/>
                <a:gd name="T55" fmla="*/ 99 h 105"/>
                <a:gd name="T56" fmla="*/ 53 w 106"/>
                <a:gd name="T57" fmla="*/ 105 h 105"/>
                <a:gd name="T58" fmla="*/ 78 w 106"/>
                <a:gd name="T59" fmla="*/ 99 h 105"/>
                <a:gd name="T60" fmla="*/ 67 w 106"/>
                <a:gd name="T61" fmla="*/ 8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6" h="105">
                  <a:moveTo>
                    <a:pt x="20" y="53"/>
                  </a:moveTo>
                  <a:cubicBezTo>
                    <a:pt x="20" y="51"/>
                    <a:pt x="20" y="50"/>
                    <a:pt x="20" y="49"/>
                  </a:cubicBezTo>
                  <a:cubicBezTo>
                    <a:pt x="1" y="43"/>
                    <a:pt x="1" y="43"/>
                    <a:pt x="1" y="43"/>
                  </a:cubicBezTo>
                  <a:cubicBezTo>
                    <a:pt x="1" y="46"/>
                    <a:pt x="0" y="49"/>
                    <a:pt x="0" y="53"/>
                  </a:cubicBezTo>
                  <a:cubicBezTo>
                    <a:pt x="0" y="68"/>
                    <a:pt x="7" y="81"/>
                    <a:pt x="17" y="91"/>
                  </a:cubicBezTo>
                  <a:cubicBezTo>
                    <a:pt x="29" y="75"/>
                    <a:pt x="29" y="75"/>
                    <a:pt x="29" y="75"/>
                  </a:cubicBezTo>
                  <a:cubicBezTo>
                    <a:pt x="23" y="69"/>
                    <a:pt x="20" y="61"/>
                    <a:pt x="20" y="53"/>
                  </a:cubicBezTo>
                  <a:close/>
                  <a:moveTo>
                    <a:pt x="86" y="53"/>
                  </a:moveTo>
                  <a:cubicBezTo>
                    <a:pt x="86" y="61"/>
                    <a:pt x="83" y="69"/>
                    <a:pt x="77" y="75"/>
                  </a:cubicBezTo>
                  <a:cubicBezTo>
                    <a:pt x="89" y="91"/>
                    <a:pt x="89" y="91"/>
                    <a:pt x="89" y="91"/>
                  </a:cubicBezTo>
                  <a:cubicBezTo>
                    <a:pt x="99" y="81"/>
                    <a:pt x="106" y="68"/>
                    <a:pt x="106" y="53"/>
                  </a:cubicBezTo>
                  <a:cubicBezTo>
                    <a:pt x="106" y="49"/>
                    <a:pt x="105" y="46"/>
                    <a:pt x="105" y="43"/>
                  </a:cubicBezTo>
                  <a:cubicBezTo>
                    <a:pt x="86" y="49"/>
                    <a:pt x="86" y="49"/>
                    <a:pt x="86" y="49"/>
                  </a:cubicBezTo>
                  <a:cubicBezTo>
                    <a:pt x="86" y="50"/>
                    <a:pt x="86" y="51"/>
                    <a:pt x="86" y="53"/>
                  </a:cubicBezTo>
                  <a:close/>
                  <a:moveTo>
                    <a:pt x="59" y="20"/>
                  </a:moveTo>
                  <a:cubicBezTo>
                    <a:pt x="69" y="22"/>
                    <a:pt x="77" y="28"/>
                    <a:pt x="82" y="36"/>
                  </a:cubicBezTo>
                  <a:cubicBezTo>
                    <a:pt x="101" y="30"/>
                    <a:pt x="101" y="30"/>
                    <a:pt x="101" y="30"/>
                  </a:cubicBezTo>
                  <a:cubicBezTo>
                    <a:pt x="93" y="14"/>
                    <a:pt x="78" y="3"/>
                    <a:pt x="59" y="0"/>
                  </a:cubicBezTo>
                  <a:lnTo>
                    <a:pt x="59" y="20"/>
                  </a:lnTo>
                  <a:close/>
                  <a:moveTo>
                    <a:pt x="24" y="36"/>
                  </a:moveTo>
                  <a:cubicBezTo>
                    <a:pt x="29" y="28"/>
                    <a:pt x="37" y="22"/>
                    <a:pt x="46" y="20"/>
                  </a:cubicBezTo>
                  <a:cubicBezTo>
                    <a:pt x="46" y="0"/>
                    <a:pt x="46" y="0"/>
                    <a:pt x="46" y="0"/>
                  </a:cubicBezTo>
                  <a:cubicBezTo>
                    <a:pt x="28" y="3"/>
                    <a:pt x="13" y="14"/>
                    <a:pt x="5" y="30"/>
                  </a:cubicBezTo>
                  <a:lnTo>
                    <a:pt x="24" y="36"/>
                  </a:lnTo>
                  <a:close/>
                  <a:moveTo>
                    <a:pt x="67" y="83"/>
                  </a:moveTo>
                  <a:cubicBezTo>
                    <a:pt x="62" y="84"/>
                    <a:pt x="58" y="85"/>
                    <a:pt x="53" y="85"/>
                  </a:cubicBezTo>
                  <a:cubicBezTo>
                    <a:pt x="48" y="85"/>
                    <a:pt x="43" y="84"/>
                    <a:pt x="39" y="83"/>
                  </a:cubicBezTo>
                  <a:cubicBezTo>
                    <a:pt x="28" y="99"/>
                    <a:pt x="28" y="99"/>
                    <a:pt x="28" y="99"/>
                  </a:cubicBezTo>
                  <a:cubicBezTo>
                    <a:pt x="35" y="103"/>
                    <a:pt x="44" y="105"/>
                    <a:pt x="53" y="105"/>
                  </a:cubicBezTo>
                  <a:cubicBezTo>
                    <a:pt x="62" y="105"/>
                    <a:pt x="71" y="103"/>
                    <a:pt x="78" y="99"/>
                  </a:cubicBezTo>
                  <a:lnTo>
                    <a:pt x="67" y="83"/>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32" name="Freeform 132">
              <a:extLst>
                <a:ext uri="{FF2B5EF4-FFF2-40B4-BE49-F238E27FC236}">
                  <a16:creationId xmlns:a16="http://schemas.microsoft.com/office/drawing/2014/main" id="{486C99D8-B0F8-4580-B604-D87C6794E551}"/>
                </a:ext>
              </a:extLst>
            </p:cNvPr>
            <p:cNvSpPr>
              <a:spLocks noEditPoints="1"/>
            </p:cNvSpPr>
            <p:nvPr/>
          </p:nvSpPr>
          <p:spPr bwMode="auto">
            <a:xfrm>
              <a:off x="9341847" y="2514881"/>
              <a:ext cx="237824" cy="251037"/>
            </a:xfrm>
            <a:custGeom>
              <a:avLst/>
              <a:gdLst>
                <a:gd name="T0" fmla="*/ 75 w 162"/>
                <a:gd name="T1" fmla="*/ 65 h 171"/>
                <a:gd name="T2" fmla="*/ 54 w 162"/>
                <a:gd name="T3" fmla="*/ 86 h 171"/>
                <a:gd name="T4" fmla="*/ 87 w 162"/>
                <a:gd name="T5" fmla="*/ 65 h 171"/>
                <a:gd name="T6" fmla="*/ 108 w 162"/>
                <a:gd name="T7" fmla="*/ 86 h 171"/>
                <a:gd name="T8" fmla="*/ 87 w 162"/>
                <a:gd name="T9" fmla="*/ 65 h 171"/>
                <a:gd name="T10" fmla="*/ 139 w 162"/>
                <a:gd name="T11" fmla="*/ 65 h 171"/>
                <a:gd name="T12" fmla="*/ 118 w 162"/>
                <a:gd name="T13" fmla="*/ 86 h 171"/>
                <a:gd name="T14" fmla="*/ 21 w 162"/>
                <a:gd name="T15" fmla="*/ 129 h 171"/>
                <a:gd name="T16" fmla="*/ 43 w 162"/>
                <a:gd name="T17" fmla="*/ 150 h 171"/>
                <a:gd name="T18" fmla="*/ 21 w 162"/>
                <a:gd name="T19" fmla="*/ 129 h 171"/>
                <a:gd name="T20" fmla="*/ 75 w 162"/>
                <a:gd name="T21" fmla="*/ 129 h 171"/>
                <a:gd name="T22" fmla="*/ 54 w 162"/>
                <a:gd name="T23" fmla="*/ 150 h 171"/>
                <a:gd name="T24" fmla="*/ 87 w 162"/>
                <a:gd name="T25" fmla="*/ 129 h 171"/>
                <a:gd name="T26" fmla="*/ 108 w 162"/>
                <a:gd name="T27" fmla="*/ 150 h 171"/>
                <a:gd name="T28" fmla="*/ 87 w 162"/>
                <a:gd name="T29" fmla="*/ 129 h 171"/>
                <a:gd name="T30" fmla="*/ 75 w 162"/>
                <a:gd name="T31" fmla="*/ 96 h 171"/>
                <a:gd name="T32" fmla="*/ 54 w 162"/>
                <a:gd name="T33" fmla="*/ 117 h 171"/>
                <a:gd name="T34" fmla="*/ 87 w 162"/>
                <a:gd name="T35" fmla="*/ 96 h 171"/>
                <a:gd name="T36" fmla="*/ 108 w 162"/>
                <a:gd name="T37" fmla="*/ 117 h 171"/>
                <a:gd name="T38" fmla="*/ 87 w 162"/>
                <a:gd name="T39" fmla="*/ 96 h 171"/>
                <a:gd name="T40" fmla="*/ 139 w 162"/>
                <a:gd name="T41" fmla="*/ 96 h 171"/>
                <a:gd name="T42" fmla="*/ 118 w 162"/>
                <a:gd name="T43" fmla="*/ 117 h 171"/>
                <a:gd name="T44" fmla="*/ 21 w 162"/>
                <a:gd name="T45" fmla="*/ 96 h 171"/>
                <a:gd name="T46" fmla="*/ 43 w 162"/>
                <a:gd name="T47" fmla="*/ 117 h 171"/>
                <a:gd name="T48" fmla="*/ 21 w 162"/>
                <a:gd name="T49" fmla="*/ 96 h 171"/>
                <a:gd name="T50" fmla="*/ 139 w 162"/>
                <a:gd name="T51" fmla="*/ 11 h 171"/>
                <a:gd name="T52" fmla="*/ 118 w 162"/>
                <a:gd name="T53" fmla="*/ 0 h 171"/>
                <a:gd name="T54" fmla="*/ 43 w 162"/>
                <a:gd name="T55" fmla="*/ 11 h 171"/>
                <a:gd name="T56" fmla="*/ 21 w 162"/>
                <a:gd name="T57" fmla="*/ 0 h 171"/>
                <a:gd name="T58" fmla="*/ 0 w 162"/>
                <a:gd name="T59" fmla="*/ 171 h 171"/>
                <a:gd name="T60" fmla="*/ 162 w 162"/>
                <a:gd name="T61" fmla="*/ 0 h 171"/>
                <a:gd name="T62" fmla="*/ 150 w 162"/>
                <a:gd name="T63" fmla="*/ 161 h 171"/>
                <a:gd name="T64" fmla="*/ 11 w 162"/>
                <a:gd name="T65" fmla="*/ 44 h 171"/>
                <a:gd name="T66" fmla="*/ 150 w 162"/>
                <a:gd name="T67" fmla="*/ 1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2" h="171">
                  <a:moveTo>
                    <a:pt x="54" y="65"/>
                  </a:moveTo>
                  <a:lnTo>
                    <a:pt x="75" y="65"/>
                  </a:lnTo>
                  <a:lnTo>
                    <a:pt x="75" y="86"/>
                  </a:lnTo>
                  <a:lnTo>
                    <a:pt x="54" y="86"/>
                  </a:lnTo>
                  <a:lnTo>
                    <a:pt x="54" y="65"/>
                  </a:lnTo>
                  <a:close/>
                  <a:moveTo>
                    <a:pt x="87" y="65"/>
                  </a:moveTo>
                  <a:lnTo>
                    <a:pt x="108" y="65"/>
                  </a:lnTo>
                  <a:lnTo>
                    <a:pt x="108" y="86"/>
                  </a:lnTo>
                  <a:lnTo>
                    <a:pt x="87" y="86"/>
                  </a:lnTo>
                  <a:lnTo>
                    <a:pt x="87" y="65"/>
                  </a:lnTo>
                  <a:close/>
                  <a:moveTo>
                    <a:pt x="118" y="65"/>
                  </a:moveTo>
                  <a:lnTo>
                    <a:pt x="139" y="65"/>
                  </a:lnTo>
                  <a:lnTo>
                    <a:pt x="139" y="86"/>
                  </a:lnTo>
                  <a:lnTo>
                    <a:pt x="118" y="86"/>
                  </a:lnTo>
                  <a:lnTo>
                    <a:pt x="118" y="65"/>
                  </a:lnTo>
                  <a:close/>
                  <a:moveTo>
                    <a:pt x="21" y="129"/>
                  </a:moveTo>
                  <a:lnTo>
                    <a:pt x="43" y="129"/>
                  </a:lnTo>
                  <a:lnTo>
                    <a:pt x="43" y="150"/>
                  </a:lnTo>
                  <a:lnTo>
                    <a:pt x="21" y="150"/>
                  </a:lnTo>
                  <a:lnTo>
                    <a:pt x="21" y="129"/>
                  </a:lnTo>
                  <a:close/>
                  <a:moveTo>
                    <a:pt x="54" y="129"/>
                  </a:moveTo>
                  <a:lnTo>
                    <a:pt x="75" y="129"/>
                  </a:lnTo>
                  <a:lnTo>
                    <a:pt x="75" y="150"/>
                  </a:lnTo>
                  <a:lnTo>
                    <a:pt x="54" y="150"/>
                  </a:lnTo>
                  <a:lnTo>
                    <a:pt x="54" y="129"/>
                  </a:lnTo>
                  <a:close/>
                  <a:moveTo>
                    <a:pt x="87" y="129"/>
                  </a:moveTo>
                  <a:lnTo>
                    <a:pt x="108" y="129"/>
                  </a:lnTo>
                  <a:lnTo>
                    <a:pt x="108" y="150"/>
                  </a:lnTo>
                  <a:lnTo>
                    <a:pt x="87" y="150"/>
                  </a:lnTo>
                  <a:lnTo>
                    <a:pt x="87" y="129"/>
                  </a:lnTo>
                  <a:close/>
                  <a:moveTo>
                    <a:pt x="54" y="96"/>
                  </a:moveTo>
                  <a:lnTo>
                    <a:pt x="75" y="96"/>
                  </a:lnTo>
                  <a:lnTo>
                    <a:pt x="75" y="117"/>
                  </a:lnTo>
                  <a:lnTo>
                    <a:pt x="54" y="117"/>
                  </a:lnTo>
                  <a:lnTo>
                    <a:pt x="54" y="96"/>
                  </a:lnTo>
                  <a:close/>
                  <a:moveTo>
                    <a:pt x="87" y="96"/>
                  </a:moveTo>
                  <a:lnTo>
                    <a:pt x="108" y="96"/>
                  </a:lnTo>
                  <a:lnTo>
                    <a:pt x="108" y="117"/>
                  </a:lnTo>
                  <a:lnTo>
                    <a:pt x="87" y="117"/>
                  </a:lnTo>
                  <a:lnTo>
                    <a:pt x="87" y="96"/>
                  </a:lnTo>
                  <a:close/>
                  <a:moveTo>
                    <a:pt x="118" y="96"/>
                  </a:moveTo>
                  <a:lnTo>
                    <a:pt x="139" y="96"/>
                  </a:lnTo>
                  <a:lnTo>
                    <a:pt x="139" y="117"/>
                  </a:lnTo>
                  <a:lnTo>
                    <a:pt x="118" y="117"/>
                  </a:lnTo>
                  <a:lnTo>
                    <a:pt x="118" y="96"/>
                  </a:lnTo>
                  <a:close/>
                  <a:moveTo>
                    <a:pt x="21" y="96"/>
                  </a:moveTo>
                  <a:lnTo>
                    <a:pt x="43" y="96"/>
                  </a:lnTo>
                  <a:lnTo>
                    <a:pt x="43" y="117"/>
                  </a:lnTo>
                  <a:lnTo>
                    <a:pt x="21" y="117"/>
                  </a:lnTo>
                  <a:lnTo>
                    <a:pt x="21" y="96"/>
                  </a:lnTo>
                  <a:close/>
                  <a:moveTo>
                    <a:pt x="139" y="0"/>
                  </a:moveTo>
                  <a:lnTo>
                    <a:pt x="139" y="11"/>
                  </a:lnTo>
                  <a:lnTo>
                    <a:pt x="118" y="11"/>
                  </a:lnTo>
                  <a:lnTo>
                    <a:pt x="118" y="0"/>
                  </a:lnTo>
                  <a:lnTo>
                    <a:pt x="43" y="0"/>
                  </a:lnTo>
                  <a:lnTo>
                    <a:pt x="43" y="11"/>
                  </a:lnTo>
                  <a:lnTo>
                    <a:pt x="21" y="11"/>
                  </a:lnTo>
                  <a:lnTo>
                    <a:pt x="21" y="0"/>
                  </a:lnTo>
                  <a:lnTo>
                    <a:pt x="0" y="0"/>
                  </a:lnTo>
                  <a:lnTo>
                    <a:pt x="0" y="171"/>
                  </a:lnTo>
                  <a:lnTo>
                    <a:pt x="162" y="171"/>
                  </a:lnTo>
                  <a:lnTo>
                    <a:pt x="162" y="0"/>
                  </a:lnTo>
                  <a:lnTo>
                    <a:pt x="139" y="0"/>
                  </a:lnTo>
                  <a:close/>
                  <a:moveTo>
                    <a:pt x="150" y="161"/>
                  </a:moveTo>
                  <a:lnTo>
                    <a:pt x="11" y="161"/>
                  </a:lnTo>
                  <a:lnTo>
                    <a:pt x="11" y="44"/>
                  </a:lnTo>
                  <a:lnTo>
                    <a:pt x="150" y="44"/>
                  </a:lnTo>
                  <a:lnTo>
                    <a:pt x="150" y="161"/>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33" name="Freeform 133">
              <a:extLst>
                <a:ext uri="{FF2B5EF4-FFF2-40B4-BE49-F238E27FC236}">
                  <a16:creationId xmlns:a16="http://schemas.microsoft.com/office/drawing/2014/main" id="{AEE6D562-562A-45D5-A1E7-D10A6345F81A}"/>
                </a:ext>
              </a:extLst>
            </p:cNvPr>
            <p:cNvSpPr>
              <a:spLocks noEditPoints="1"/>
            </p:cNvSpPr>
            <p:nvPr/>
          </p:nvSpPr>
          <p:spPr bwMode="auto">
            <a:xfrm>
              <a:off x="9719137" y="3676109"/>
              <a:ext cx="201124" cy="201122"/>
            </a:xfrm>
            <a:custGeom>
              <a:avLst/>
              <a:gdLst>
                <a:gd name="T0" fmla="*/ 42 w 84"/>
                <a:gd name="T1" fmla="*/ 0 h 84"/>
                <a:gd name="T2" fmla="*/ 0 w 84"/>
                <a:gd name="T3" fmla="*/ 42 h 84"/>
                <a:gd name="T4" fmla="*/ 42 w 84"/>
                <a:gd name="T5" fmla="*/ 84 h 84"/>
                <a:gd name="T6" fmla="*/ 84 w 84"/>
                <a:gd name="T7" fmla="*/ 42 h 84"/>
                <a:gd name="T8" fmla="*/ 42 w 84"/>
                <a:gd name="T9" fmla="*/ 0 h 84"/>
                <a:gd name="T10" fmla="*/ 42 w 84"/>
                <a:gd name="T11" fmla="*/ 76 h 84"/>
                <a:gd name="T12" fmla="*/ 8 w 84"/>
                <a:gd name="T13" fmla="*/ 42 h 84"/>
                <a:gd name="T14" fmla="*/ 42 w 84"/>
                <a:gd name="T15" fmla="*/ 8 h 84"/>
                <a:gd name="T16" fmla="*/ 76 w 84"/>
                <a:gd name="T17" fmla="*/ 42 h 84"/>
                <a:gd name="T18" fmla="*/ 42 w 84"/>
                <a:gd name="T19" fmla="*/ 76 h 84"/>
                <a:gd name="T20" fmla="*/ 26 w 84"/>
                <a:gd name="T21" fmla="*/ 26 h 84"/>
                <a:gd name="T22" fmla="*/ 58 w 84"/>
                <a:gd name="T23" fmla="*/ 26 h 84"/>
                <a:gd name="T24" fmla="*/ 58 w 84"/>
                <a:gd name="T25" fmla="*/ 58 h 84"/>
                <a:gd name="T26" fmla="*/ 26 w 84"/>
                <a:gd name="T27" fmla="*/ 58 h 84"/>
                <a:gd name="T28" fmla="*/ 26 w 84"/>
                <a:gd name="T29" fmla="*/ 2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84">
                  <a:moveTo>
                    <a:pt x="42" y="0"/>
                  </a:moveTo>
                  <a:cubicBezTo>
                    <a:pt x="19" y="0"/>
                    <a:pt x="0" y="19"/>
                    <a:pt x="0" y="42"/>
                  </a:cubicBezTo>
                  <a:cubicBezTo>
                    <a:pt x="0" y="65"/>
                    <a:pt x="19" y="84"/>
                    <a:pt x="42" y="84"/>
                  </a:cubicBezTo>
                  <a:cubicBezTo>
                    <a:pt x="65" y="84"/>
                    <a:pt x="84" y="65"/>
                    <a:pt x="84" y="42"/>
                  </a:cubicBezTo>
                  <a:cubicBezTo>
                    <a:pt x="84" y="19"/>
                    <a:pt x="65" y="0"/>
                    <a:pt x="42" y="0"/>
                  </a:cubicBezTo>
                  <a:close/>
                  <a:moveTo>
                    <a:pt x="42" y="76"/>
                  </a:moveTo>
                  <a:cubicBezTo>
                    <a:pt x="23" y="76"/>
                    <a:pt x="8" y="61"/>
                    <a:pt x="8" y="42"/>
                  </a:cubicBezTo>
                  <a:cubicBezTo>
                    <a:pt x="8" y="23"/>
                    <a:pt x="23" y="8"/>
                    <a:pt x="42" y="8"/>
                  </a:cubicBezTo>
                  <a:cubicBezTo>
                    <a:pt x="61" y="8"/>
                    <a:pt x="76" y="23"/>
                    <a:pt x="76" y="42"/>
                  </a:cubicBezTo>
                  <a:cubicBezTo>
                    <a:pt x="76" y="61"/>
                    <a:pt x="61" y="76"/>
                    <a:pt x="42" y="76"/>
                  </a:cubicBezTo>
                  <a:close/>
                  <a:moveTo>
                    <a:pt x="26" y="26"/>
                  </a:moveTo>
                  <a:cubicBezTo>
                    <a:pt x="58" y="26"/>
                    <a:pt x="58" y="26"/>
                    <a:pt x="58" y="26"/>
                  </a:cubicBezTo>
                  <a:cubicBezTo>
                    <a:pt x="58" y="58"/>
                    <a:pt x="58" y="58"/>
                    <a:pt x="58" y="58"/>
                  </a:cubicBezTo>
                  <a:cubicBezTo>
                    <a:pt x="26" y="58"/>
                    <a:pt x="26" y="58"/>
                    <a:pt x="26" y="58"/>
                  </a:cubicBezTo>
                  <a:lnTo>
                    <a:pt x="26" y="26"/>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34" name="Freeform 134">
              <a:extLst>
                <a:ext uri="{FF2B5EF4-FFF2-40B4-BE49-F238E27FC236}">
                  <a16:creationId xmlns:a16="http://schemas.microsoft.com/office/drawing/2014/main" id="{3FE5AC32-EBB2-405F-BD93-35EA503767BC}"/>
                </a:ext>
              </a:extLst>
            </p:cNvPr>
            <p:cNvSpPr>
              <a:spLocks noEditPoints="1"/>
            </p:cNvSpPr>
            <p:nvPr/>
          </p:nvSpPr>
          <p:spPr bwMode="auto">
            <a:xfrm>
              <a:off x="9425526" y="3646749"/>
              <a:ext cx="350865" cy="350864"/>
            </a:xfrm>
            <a:custGeom>
              <a:avLst/>
              <a:gdLst>
                <a:gd name="T0" fmla="*/ 140 w 146"/>
                <a:gd name="T1" fmla="*/ 123 h 146"/>
                <a:gd name="T2" fmla="*/ 106 w 146"/>
                <a:gd name="T3" fmla="*/ 94 h 146"/>
                <a:gd name="T4" fmla="*/ 96 w 146"/>
                <a:gd name="T5" fmla="*/ 89 h 146"/>
                <a:gd name="T6" fmla="*/ 109 w 146"/>
                <a:gd name="T7" fmla="*/ 54 h 146"/>
                <a:gd name="T8" fmla="*/ 54 w 146"/>
                <a:gd name="T9" fmla="*/ 0 h 146"/>
                <a:gd name="T10" fmla="*/ 0 w 146"/>
                <a:gd name="T11" fmla="*/ 54 h 146"/>
                <a:gd name="T12" fmla="*/ 54 w 146"/>
                <a:gd name="T13" fmla="*/ 108 h 146"/>
                <a:gd name="T14" fmla="*/ 90 w 146"/>
                <a:gd name="T15" fmla="*/ 95 h 146"/>
                <a:gd name="T16" fmla="*/ 94 w 146"/>
                <a:gd name="T17" fmla="*/ 106 h 146"/>
                <a:gd name="T18" fmla="*/ 123 w 146"/>
                <a:gd name="T19" fmla="*/ 140 h 146"/>
                <a:gd name="T20" fmla="*/ 141 w 146"/>
                <a:gd name="T21" fmla="*/ 141 h 146"/>
                <a:gd name="T22" fmla="*/ 140 w 146"/>
                <a:gd name="T23" fmla="*/ 123 h 146"/>
                <a:gd name="T24" fmla="*/ 54 w 146"/>
                <a:gd name="T25" fmla="*/ 90 h 146"/>
                <a:gd name="T26" fmla="*/ 18 w 146"/>
                <a:gd name="T27" fmla="*/ 54 h 146"/>
                <a:gd name="T28" fmla="*/ 54 w 146"/>
                <a:gd name="T29" fmla="*/ 18 h 146"/>
                <a:gd name="T30" fmla="*/ 91 w 146"/>
                <a:gd name="T31" fmla="*/ 54 h 146"/>
                <a:gd name="T32" fmla="*/ 54 w 146"/>
                <a:gd name="T33" fmla="*/ 90 h 146"/>
                <a:gd name="T34" fmla="*/ 63 w 146"/>
                <a:gd name="T35" fmla="*/ 27 h 146"/>
                <a:gd name="T36" fmla="*/ 45 w 146"/>
                <a:gd name="T37" fmla="*/ 27 h 146"/>
                <a:gd name="T38" fmla="*/ 45 w 146"/>
                <a:gd name="T39" fmla="*/ 45 h 146"/>
                <a:gd name="T40" fmla="*/ 27 w 146"/>
                <a:gd name="T41" fmla="*/ 45 h 146"/>
                <a:gd name="T42" fmla="*/ 27 w 146"/>
                <a:gd name="T43" fmla="*/ 63 h 146"/>
                <a:gd name="T44" fmla="*/ 45 w 146"/>
                <a:gd name="T45" fmla="*/ 63 h 146"/>
                <a:gd name="T46" fmla="*/ 45 w 146"/>
                <a:gd name="T47" fmla="*/ 81 h 146"/>
                <a:gd name="T48" fmla="*/ 63 w 146"/>
                <a:gd name="T49" fmla="*/ 81 h 146"/>
                <a:gd name="T50" fmla="*/ 63 w 146"/>
                <a:gd name="T51" fmla="*/ 63 h 146"/>
                <a:gd name="T52" fmla="*/ 81 w 146"/>
                <a:gd name="T53" fmla="*/ 63 h 146"/>
                <a:gd name="T54" fmla="*/ 81 w 146"/>
                <a:gd name="T55" fmla="*/ 45 h 146"/>
                <a:gd name="T56" fmla="*/ 63 w 146"/>
                <a:gd name="T57" fmla="*/ 45 h 146"/>
                <a:gd name="T58" fmla="*/ 63 w 146"/>
                <a:gd name="T59" fmla="*/ 2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6" h="146">
                  <a:moveTo>
                    <a:pt x="140" y="123"/>
                  </a:moveTo>
                  <a:cubicBezTo>
                    <a:pt x="106" y="94"/>
                    <a:pt x="106" y="94"/>
                    <a:pt x="106" y="94"/>
                  </a:cubicBezTo>
                  <a:cubicBezTo>
                    <a:pt x="103" y="91"/>
                    <a:pt x="99" y="89"/>
                    <a:pt x="96" y="89"/>
                  </a:cubicBezTo>
                  <a:cubicBezTo>
                    <a:pt x="104" y="80"/>
                    <a:pt x="109" y="67"/>
                    <a:pt x="109" y="54"/>
                  </a:cubicBezTo>
                  <a:cubicBezTo>
                    <a:pt x="109" y="24"/>
                    <a:pt x="84" y="0"/>
                    <a:pt x="54" y="0"/>
                  </a:cubicBezTo>
                  <a:cubicBezTo>
                    <a:pt x="24" y="0"/>
                    <a:pt x="0" y="24"/>
                    <a:pt x="0" y="54"/>
                  </a:cubicBezTo>
                  <a:cubicBezTo>
                    <a:pt x="0" y="84"/>
                    <a:pt x="24" y="108"/>
                    <a:pt x="54" y="108"/>
                  </a:cubicBezTo>
                  <a:cubicBezTo>
                    <a:pt x="68" y="108"/>
                    <a:pt x="80" y="103"/>
                    <a:pt x="90" y="95"/>
                  </a:cubicBezTo>
                  <a:cubicBezTo>
                    <a:pt x="89" y="98"/>
                    <a:pt x="91" y="102"/>
                    <a:pt x="94" y="106"/>
                  </a:cubicBezTo>
                  <a:cubicBezTo>
                    <a:pt x="123" y="140"/>
                    <a:pt x="123" y="140"/>
                    <a:pt x="123" y="140"/>
                  </a:cubicBezTo>
                  <a:cubicBezTo>
                    <a:pt x="128" y="146"/>
                    <a:pt x="136" y="146"/>
                    <a:pt x="141" y="141"/>
                  </a:cubicBezTo>
                  <a:cubicBezTo>
                    <a:pt x="146" y="136"/>
                    <a:pt x="146" y="128"/>
                    <a:pt x="140" y="123"/>
                  </a:cubicBezTo>
                  <a:close/>
                  <a:moveTo>
                    <a:pt x="54" y="90"/>
                  </a:moveTo>
                  <a:cubicBezTo>
                    <a:pt x="34" y="90"/>
                    <a:pt x="18" y="74"/>
                    <a:pt x="18" y="54"/>
                  </a:cubicBezTo>
                  <a:cubicBezTo>
                    <a:pt x="18" y="34"/>
                    <a:pt x="34" y="18"/>
                    <a:pt x="54" y="18"/>
                  </a:cubicBezTo>
                  <a:cubicBezTo>
                    <a:pt x="74" y="18"/>
                    <a:pt x="91" y="34"/>
                    <a:pt x="91" y="54"/>
                  </a:cubicBezTo>
                  <a:cubicBezTo>
                    <a:pt x="91" y="74"/>
                    <a:pt x="74" y="90"/>
                    <a:pt x="54" y="90"/>
                  </a:cubicBezTo>
                  <a:close/>
                  <a:moveTo>
                    <a:pt x="63" y="27"/>
                  </a:moveTo>
                  <a:cubicBezTo>
                    <a:pt x="45" y="27"/>
                    <a:pt x="45" y="27"/>
                    <a:pt x="45" y="27"/>
                  </a:cubicBezTo>
                  <a:cubicBezTo>
                    <a:pt x="45" y="45"/>
                    <a:pt x="45" y="45"/>
                    <a:pt x="45" y="45"/>
                  </a:cubicBezTo>
                  <a:cubicBezTo>
                    <a:pt x="27" y="45"/>
                    <a:pt x="27" y="45"/>
                    <a:pt x="27" y="45"/>
                  </a:cubicBezTo>
                  <a:cubicBezTo>
                    <a:pt x="27" y="63"/>
                    <a:pt x="27" y="63"/>
                    <a:pt x="27" y="63"/>
                  </a:cubicBezTo>
                  <a:cubicBezTo>
                    <a:pt x="45" y="63"/>
                    <a:pt x="45" y="63"/>
                    <a:pt x="45" y="63"/>
                  </a:cubicBezTo>
                  <a:cubicBezTo>
                    <a:pt x="45" y="81"/>
                    <a:pt x="45" y="81"/>
                    <a:pt x="45" y="81"/>
                  </a:cubicBezTo>
                  <a:cubicBezTo>
                    <a:pt x="63" y="81"/>
                    <a:pt x="63" y="81"/>
                    <a:pt x="63" y="81"/>
                  </a:cubicBezTo>
                  <a:cubicBezTo>
                    <a:pt x="63" y="63"/>
                    <a:pt x="63" y="63"/>
                    <a:pt x="63" y="63"/>
                  </a:cubicBezTo>
                  <a:cubicBezTo>
                    <a:pt x="81" y="63"/>
                    <a:pt x="81" y="63"/>
                    <a:pt x="81" y="63"/>
                  </a:cubicBezTo>
                  <a:cubicBezTo>
                    <a:pt x="81" y="45"/>
                    <a:pt x="81" y="45"/>
                    <a:pt x="81" y="45"/>
                  </a:cubicBezTo>
                  <a:cubicBezTo>
                    <a:pt x="63" y="45"/>
                    <a:pt x="63" y="45"/>
                    <a:pt x="63" y="45"/>
                  </a:cubicBezTo>
                  <a:lnTo>
                    <a:pt x="63" y="27"/>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35" name="Freeform 135">
              <a:extLst>
                <a:ext uri="{FF2B5EF4-FFF2-40B4-BE49-F238E27FC236}">
                  <a16:creationId xmlns:a16="http://schemas.microsoft.com/office/drawing/2014/main" id="{299925BE-38A3-48BE-813B-11B96BA514B1}"/>
                </a:ext>
              </a:extLst>
            </p:cNvPr>
            <p:cNvSpPr>
              <a:spLocks noEditPoints="1"/>
            </p:cNvSpPr>
            <p:nvPr/>
          </p:nvSpPr>
          <p:spPr bwMode="auto">
            <a:xfrm>
              <a:off x="9886494" y="4275074"/>
              <a:ext cx="204059" cy="206995"/>
            </a:xfrm>
            <a:custGeom>
              <a:avLst/>
              <a:gdLst>
                <a:gd name="T0" fmla="*/ 16 w 85"/>
                <a:gd name="T1" fmla="*/ 49 h 86"/>
                <a:gd name="T2" fmla="*/ 16 w 85"/>
                <a:gd name="T3" fmla="*/ 86 h 86"/>
                <a:gd name="T4" fmla="*/ 18 w 85"/>
                <a:gd name="T5" fmla="*/ 86 h 86"/>
                <a:gd name="T6" fmla="*/ 21 w 85"/>
                <a:gd name="T7" fmla="*/ 86 h 86"/>
                <a:gd name="T8" fmla="*/ 21 w 85"/>
                <a:gd name="T9" fmla="*/ 49 h 86"/>
                <a:gd name="T10" fmla="*/ 18 w 85"/>
                <a:gd name="T11" fmla="*/ 49 h 86"/>
                <a:gd name="T12" fmla="*/ 16 w 85"/>
                <a:gd name="T13" fmla="*/ 49 h 86"/>
                <a:gd name="T14" fmla="*/ 64 w 85"/>
                <a:gd name="T15" fmla="*/ 49 h 86"/>
                <a:gd name="T16" fmla="*/ 64 w 85"/>
                <a:gd name="T17" fmla="*/ 86 h 86"/>
                <a:gd name="T18" fmla="*/ 67 w 85"/>
                <a:gd name="T19" fmla="*/ 86 h 86"/>
                <a:gd name="T20" fmla="*/ 69 w 85"/>
                <a:gd name="T21" fmla="*/ 86 h 86"/>
                <a:gd name="T22" fmla="*/ 69 w 85"/>
                <a:gd name="T23" fmla="*/ 49 h 86"/>
                <a:gd name="T24" fmla="*/ 67 w 85"/>
                <a:gd name="T25" fmla="*/ 49 h 86"/>
                <a:gd name="T26" fmla="*/ 64 w 85"/>
                <a:gd name="T27" fmla="*/ 49 h 86"/>
                <a:gd name="T28" fmla="*/ 85 w 85"/>
                <a:gd name="T29" fmla="*/ 43 h 86"/>
                <a:gd name="T30" fmla="*/ 42 w 85"/>
                <a:gd name="T31" fmla="*/ 0 h 86"/>
                <a:gd name="T32" fmla="*/ 0 w 85"/>
                <a:gd name="T33" fmla="*/ 43 h 86"/>
                <a:gd name="T34" fmla="*/ 2 w 85"/>
                <a:gd name="T35" fmla="*/ 58 h 86"/>
                <a:gd name="T36" fmla="*/ 0 w 85"/>
                <a:gd name="T37" fmla="*/ 67 h 86"/>
                <a:gd name="T38" fmla="*/ 10 w 85"/>
                <a:gd name="T39" fmla="*/ 84 h 86"/>
                <a:gd name="T40" fmla="*/ 10 w 85"/>
                <a:gd name="T41" fmla="*/ 51 h 86"/>
                <a:gd name="T42" fmla="*/ 6 w 85"/>
                <a:gd name="T43" fmla="*/ 54 h 86"/>
                <a:gd name="T44" fmla="*/ 5 w 85"/>
                <a:gd name="T45" fmla="*/ 46 h 86"/>
                <a:gd name="T46" fmla="*/ 42 w 85"/>
                <a:gd name="T47" fmla="*/ 8 h 86"/>
                <a:gd name="T48" fmla="*/ 80 w 85"/>
                <a:gd name="T49" fmla="*/ 46 h 86"/>
                <a:gd name="T50" fmla="*/ 79 w 85"/>
                <a:gd name="T51" fmla="*/ 54 h 86"/>
                <a:gd name="T52" fmla="*/ 75 w 85"/>
                <a:gd name="T53" fmla="*/ 51 h 86"/>
                <a:gd name="T54" fmla="*/ 75 w 85"/>
                <a:gd name="T55" fmla="*/ 84 h 86"/>
                <a:gd name="T56" fmla="*/ 85 w 85"/>
                <a:gd name="T57" fmla="*/ 67 h 86"/>
                <a:gd name="T58" fmla="*/ 83 w 85"/>
                <a:gd name="T59" fmla="*/ 58 h 86"/>
                <a:gd name="T60" fmla="*/ 85 w 85"/>
                <a:gd name="T61"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5" h="86">
                  <a:moveTo>
                    <a:pt x="16" y="49"/>
                  </a:moveTo>
                  <a:cubicBezTo>
                    <a:pt x="16" y="86"/>
                    <a:pt x="16" y="86"/>
                    <a:pt x="16" y="86"/>
                  </a:cubicBezTo>
                  <a:cubicBezTo>
                    <a:pt x="17" y="86"/>
                    <a:pt x="17" y="86"/>
                    <a:pt x="18" y="86"/>
                  </a:cubicBezTo>
                  <a:cubicBezTo>
                    <a:pt x="21" y="86"/>
                    <a:pt x="21" y="86"/>
                    <a:pt x="21" y="86"/>
                  </a:cubicBezTo>
                  <a:cubicBezTo>
                    <a:pt x="21" y="49"/>
                    <a:pt x="21" y="49"/>
                    <a:pt x="21" y="49"/>
                  </a:cubicBezTo>
                  <a:cubicBezTo>
                    <a:pt x="18" y="49"/>
                    <a:pt x="18" y="49"/>
                    <a:pt x="18" y="49"/>
                  </a:cubicBezTo>
                  <a:cubicBezTo>
                    <a:pt x="17" y="49"/>
                    <a:pt x="17" y="49"/>
                    <a:pt x="16" y="49"/>
                  </a:cubicBezTo>
                  <a:close/>
                  <a:moveTo>
                    <a:pt x="64" y="49"/>
                  </a:moveTo>
                  <a:cubicBezTo>
                    <a:pt x="64" y="86"/>
                    <a:pt x="64" y="86"/>
                    <a:pt x="64" y="86"/>
                  </a:cubicBezTo>
                  <a:cubicBezTo>
                    <a:pt x="67" y="86"/>
                    <a:pt x="67" y="86"/>
                    <a:pt x="67" y="86"/>
                  </a:cubicBezTo>
                  <a:cubicBezTo>
                    <a:pt x="68" y="86"/>
                    <a:pt x="68" y="86"/>
                    <a:pt x="69" y="86"/>
                  </a:cubicBezTo>
                  <a:cubicBezTo>
                    <a:pt x="69" y="49"/>
                    <a:pt x="69" y="49"/>
                    <a:pt x="69" y="49"/>
                  </a:cubicBezTo>
                  <a:cubicBezTo>
                    <a:pt x="68" y="49"/>
                    <a:pt x="68" y="49"/>
                    <a:pt x="67" y="49"/>
                  </a:cubicBezTo>
                  <a:lnTo>
                    <a:pt x="64" y="49"/>
                  </a:lnTo>
                  <a:close/>
                  <a:moveTo>
                    <a:pt x="85" y="43"/>
                  </a:moveTo>
                  <a:cubicBezTo>
                    <a:pt x="85" y="20"/>
                    <a:pt x="66" y="0"/>
                    <a:pt x="42" y="0"/>
                  </a:cubicBezTo>
                  <a:cubicBezTo>
                    <a:pt x="19" y="0"/>
                    <a:pt x="0" y="20"/>
                    <a:pt x="0" y="43"/>
                  </a:cubicBezTo>
                  <a:cubicBezTo>
                    <a:pt x="0" y="48"/>
                    <a:pt x="0" y="53"/>
                    <a:pt x="2" y="58"/>
                  </a:cubicBezTo>
                  <a:cubicBezTo>
                    <a:pt x="0" y="61"/>
                    <a:pt x="0" y="64"/>
                    <a:pt x="0" y="67"/>
                  </a:cubicBezTo>
                  <a:cubicBezTo>
                    <a:pt x="0" y="75"/>
                    <a:pt x="4" y="81"/>
                    <a:pt x="10" y="84"/>
                  </a:cubicBezTo>
                  <a:cubicBezTo>
                    <a:pt x="10" y="51"/>
                    <a:pt x="10" y="51"/>
                    <a:pt x="10" y="51"/>
                  </a:cubicBezTo>
                  <a:cubicBezTo>
                    <a:pt x="9" y="51"/>
                    <a:pt x="7" y="52"/>
                    <a:pt x="6" y="54"/>
                  </a:cubicBezTo>
                  <a:cubicBezTo>
                    <a:pt x="5" y="51"/>
                    <a:pt x="5" y="49"/>
                    <a:pt x="5" y="46"/>
                  </a:cubicBezTo>
                  <a:cubicBezTo>
                    <a:pt x="5" y="25"/>
                    <a:pt x="22" y="8"/>
                    <a:pt x="42" y="8"/>
                  </a:cubicBezTo>
                  <a:cubicBezTo>
                    <a:pt x="63" y="8"/>
                    <a:pt x="80" y="25"/>
                    <a:pt x="80" y="46"/>
                  </a:cubicBezTo>
                  <a:cubicBezTo>
                    <a:pt x="80" y="49"/>
                    <a:pt x="80" y="51"/>
                    <a:pt x="79" y="54"/>
                  </a:cubicBezTo>
                  <a:cubicBezTo>
                    <a:pt x="78" y="52"/>
                    <a:pt x="76" y="51"/>
                    <a:pt x="75" y="51"/>
                  </a:cubicBezTo>
                  <a:cubicBezTo>
                    <a:pt x="75" y="84"/>
                    <a:pt x="75" y="84"/>
                    <a:pt x="75" y="84"/>
                  </a:cubicBezTo>
                  <a:cubicBezTo>
                    <a:pt x="81" y="81"/>
                    <a:pt x="85" y="75"/>
                    <a:pt x="85" y="67"/>
                  </a:cubicBezTo>
                  <a:cubicBezTo>
                    <a:pt x="85" y="64"/>
                    <a:pt x="84" y="61"/>
                    <a:pt x="83" y="58"/>
                  </a:cubicBezTo>
                  <a:cubicBezTo>
                    <a:pt x="85" y="53"/>
                    <a:pt x="85" y="48"/>
                    <a:pt x="85" y="43"/>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36" name="Freeform 136">
              <a:extLst>
                <a:ext uri="{FF2B5EF4-FFF2-40B4-BE49-F238E27FC236}">
                  <a16:creationId xmlns:a16="http://schemas.microsoft.com/office/drawing/2014/main" id="{BC0AA58D-E22D-4CAD-9CE0-4F52E3D66FF7}"/>
                </a:ext>
              </a:extLst>
            </p:cNvPr>
            <p:cNvSpPr>
              <a:spLocks noEditPoints="1"/>
            </p:cNvSpPr>
            <p:nvPr/>
          </p:nvSpPr>
          <p:spPr bwMode="auto">
            <a:xfrm>
              <a:off x="9576736" y="4024037"/>
              <a:ext cx="249569" cy="248100"/>
            </a:xfrm>
            <a:custGeom>
              <a:avLst/>
              <a:gdLst>
                <a:gd name="T0" fmla="*/ 52 w 104"/>
                <a:gd name="T1" fmla="*/ 0 h 104"/>
                <a:gd name="T2" fmla="*/ 0 w 104"/>
                <a:gd name="T3" fmla="*/ 52 h 104"/>
                <a:gd name="T4" fmla="*/ 52 w 104"/>
                <a:gd name="T5" fmla="*/ 104 h 104"/>
                <a:gd name="T6" fmla="*/ 104 w 104"/>
                <a:gd name="T7" fmla="*/ 52 h 104"/>
                <a:gd name="T8" fmla="*/ 52 w 104"/>
                <a:gd name="T9" fmla="*/ 0 h 104"/>
                <a:gd name="T10" fmla="*/ 32 w 104"/>
                <a:gd name="T11" fmla="*/ 52 h 104"/>
                <a:gd name="T12" fmla="*/ 52 w 104"/>
                <a:gd name="T13" fmla="*/ 32 h 104"/>
                <a:gd name="T14" fmla="*/ 72 w 104"/>
                <a:gd name="T15" fmla="*/ 52 h 104"/>
                <a:gd name="T16" fmla="*/ 52 w 104"/>
                <a:gd name="T17" fmla="*/ 71 h 104"/>
                <a:gd name="T18" fmla="*/ 32 w 104"/>
                <a:gd name="T19" fmla="*/ 52 h 104"/>
                <a:gd name="T20" fmla="*/ 94 w 104"/>
                <a:gd name="T21" fmla="*/ 69 h 104"/>
                <a:gd name="T22" fmla="*/ 94 w 104"/>
                <a:gd name="T23" fmla="*/ 69 h 104"/>
                <a:gd name="T24" fmla="*/ 76 w 104"/>
                <a:gd name="T25" fmla="*/ 62 h 104"/>
                <a:gd name="T26" fmla="*/ 78 w 104"/>
                <a:gd name="T27" fmla="*/ 52 h 104"/>
                <a:gd name="T28" fmla="*/ 76 w 104"/>
                <a:gd name="T29" fmla="*/ 42 h 104"/>
                <a:gd name="T30" fmla="*/ 89 w 104"/>
                <a:gd name="T31" fmla="*/ 37 h 104"/>
                <a:gd name="T32" fmla="*/ 94 w 104"/>
                <a:gd name="T33" fmla="*/ 34 h 104"/>
                <a:gd name="T34" fmla="*/ 98 w 104"/>
                <a:gd name="T35" fmla="*/ 52 h 104"/>
                <a:gd name="T36" fmla="*/ 94 w 104"/>
                <a:gd name="T37" fmla="*/ 69 h 104"/>
                <a:gd name="T38" fmla="*/ 69 w 104"/>
                <a:gd name="T39" fmla="*/ 10 h 104"/>
                <a:gd name="T40" fmla="*/ 69 w 104"/>
                <a:gd name="T41" fmla="*/ 10 h 104"/>
                <a:gd name="T42" fmla="*/ 69 w 104"/>
                <a:gd name="T43" fmla="*/ 10 h 104"/>
                <a:gd name="T44" fmla="*/ 62 w 104"/>
                <a:gd name="T45" fmla="*/ 28 h 104"/>
                <a:gd name="T46" fmla="*/ 52 w 104"/>
                <a:gd name="T47" fmla="*/ 26 h 104"/>
                <a:gd name="T48" fmla="*/ 42 w 104"/>
                <a:gd name="T49" fmla="*/ 28 h 104"/>
                <a:gd name="T50" fmla="*/ 38 w 104"/>
                <a:gd name="T51" fmla="*/ 19 h 104"/>
                <a:gd name="T52" fmla="*/ 35 w 104"/>
                <a:gd name="T53" fmla="*/ 10 h 104"/>
                <a:gd name="T54" fmla="*/ 52 w 104"/>
                <a:gd name="T55" fmla="*/ 6 h 104"/>
                <a:gd name="T56" fmla="*/ 69 w 104"/>
                <a:gd name="T57" fmla="*/ 10 h 104"/>
                <a:gd name="T58" fmla="*/ 10 w 104"/>
                <a:gd name="T59" fmla="*/ 34 h 104"/>
                <a:gd name="T60" fmla="*/ 19 w 104"/>
                <a:gd name="T61" fmla="*/ 38 h 104"/>
                <a:gd name="T62" fmla="*/ 28 w 104"/>
                <a:gd name="T63" fmla="*/ 42 h 104"/>
                <a:gd name="T64" fmla="*/ 26 w 104"/>
                <a:gd name="T65" fmla="*/ 52 h 104"/>
                <a:gd name="T66" fmla="*/ 28 w 104"/>
                <a:gd name="T67" fmla="*/ 62 h 104"/>
                <a:gd name="T68" fmla="*/ 10 w 104"/>
                <a:gd name="T69" fmla="*/ 69 h 104"/>
                <a:gd name="T70" fmla="*/ 6 w 104"/>
                <a:gd name="T71" fmla="*/ 52 h 104"/>
                <a:gd name="T72" fmla="*/ 10 w 104"/>
                <a:gd name="T73" fmla="*/ 34 h 104"/>
                <a:gd name="T74" fmla="*/ 35 w 104"/>
                <a:gd name="T75" fmla="*/ 94 h 104"/>
                <a:gd name="T76" fmla="*/ 37 w 104"/>
                <a:gd name="T77" fmla="*/ 88 h 104"/>
                <a:gd name="T78" fmla="*/ 42 w 104"/>
                <a:gd name="T79" fmla="*/ 76 h 104"/>
                <a:gd name="T80" fmla="*/ 52 w 104"/>
                <a:gd name="T81" fmla="*/ 78 h 104"/>
                <a:gd name="T82" fmla="*/ 62 w 104"/>
                <a:gd name="T83" fmla="*/ 76 h 104"/>
                <a:gd name="T84" fmla="*/ 69 w 104"/>
                <a:gd name="T85" fmla="*/ 94 h 104"/>
                <a:gd name="T86" fmla="*/ 69 w 104"/>
                <a:gd name="T87" fmla="*/ 94 h 104"/>
                <a:gd name="T88" fmla="*/ 69 w 104"/>
                <a:gd name="T89" fmla="*/ 94 h 104"/>
                <a:gd name="T90" fmla="*/ 52 w 104"/>
                <a:gd name="T91" fmla="*/ 97 h 104"/>
                <a:gd name="T92" fmla="*/ 35 w 104"/>
                <a:gd name="T93" fmla="*/ 9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104">
                  <a:moveTo>
                    <a:pt x="52" y="0"/>
                  </a:moveTo>
                  <a:cubicBezTo>
                    <a:pt x="23" y="0"/>
                    <a:pt x="0" y="23"/>
                    <a:pt x="0" y="52"/>
                  </a:cubicBezTo>
                  <a:cubicBezTo>
                    <a:pt x="0" y="81"/>
                    <a:pt x="23" y="104"/>
                    <a:pt x="52" y="104"/>
                  </a:cubicBezTo>
                  <a:cubicBezTo>
                    <a:pt x="81" y="104"/>
                    <a:pt x="104" y="81"/>
                    <a:pt x="104" y="52"/>
                  </a:cubicBezTo>
                  <a:cubicBezTo>
                    <a:pt x="104" y="23"/>
                    <a:pt x="81" y="0"/>
                    <a:pt x="52" y="0"/>
                  </a:cubicBezTo>
                  <a:close/>
                  <a:moveTo>
                    <a:pt x="32" y="52"/>
                  </a:moveTo>
                  <a:cubicBezTo>
                    <a:pt x="32" y="41"/>
                    <a:pt x="41" y="32"/>
                    <a:pt x="52" y="32"/>
                  </a:cubicBezTo>
                  <a:cubicBezTo>
                    <a:pt x="63" y="32"/>
                    <a:pt x="72" y="41"/>
                    <a:pt x="72" y="52"/>
                  </a:cubicBezTo>
                  <a:cubicBezTo>
                    <a:pt x="72" y="63"/>
                    <a:pt x="63" y="71"/>
                    <a:pt x="52" y="71"/>
                  </a:cubicBezTo>
                  <a:cubicBezTo>
                    <a:pt x="41" y="71"/>
                    <a:pt x="32" y="63"/>
                    <a:pt x="32" y="52"/>
                  </a:cubicBezTo>
                  <a:close/>
                  <a:moveTo>
                    <a:pt x="94" y="69"/>
                  </a:moveTo>
                  <a:cubicBezTo>
                    <a:pt x="94" y="69"/>
                    <a:pt x="94" y="69"/>
                    <a:pt x="94" y="69"/>
                  </a:cubicBezTo>
                  <a:cubicBezTo>
                    <a:pt x="76" y="62"/>
                    <a:pt x="76" y="62"/>
                    <a:pt x="76" y="62"/>
                  </a:cubicBezTo>
                  <a:cubicBezTo>
                    <a:pt x="77" y="59"/>
                    <a:pt x="78" y="55"/>
                    <a:pt x="78" y="52"/>
                  </a:cubicBezTo>
                  <a:cubicBezTo>
                    <a:pt x="78" y="48"/>
                    <a:pt x="77" y="45"/>
                    <a:pt x="76" y="42"/>
                  </a:cubicBezTo>
                  <a:cubicBezTo>
                    <a:pt x="89" y="37"/>
                    <a:pt x="89" y="37"/>
                    <a:pt x="89" y="37"/>
                  </a:cubicBezTo>
                  <a:cubicBezTo>
                    <a:pt x="94" y="34"/>
                    <a:pt x="94" y="34"/>
                    <a:pt x="94" y="34"/>
                  </a:cubicBezTo>
                  <a:cubicBezTo>
                    <a:pt x="96" y="40"/>
                    <a:pt x="98" y="46"/>
                    <a:pt x="98" y="52"/>
                  </a:cubicBezTo>
                  <a:cubicBezTo>
                    <a:pt x="98" y="58"/>
                    <a:pt x="96" y="64"/>
                    <a:pt x="94" y="69"/>
                  </a:cubicBezTo>
                  <a:close/>
                  <a:moveTo>
                    <a:pt x="69" y="10"/>
                  </a:moveTo>
                  <a:cubicBezTo>
                    <a:pt x="69" y="10"/>
                    <a:pt x="69" y="10"/>
                    <a:pt x="69" y="10"/>
                  </a:cubicBezTo>
                  <a:cubicBezTo>
                    <a:pt x="69" y="10"/>
                    <a:pt x="69" y="10"/>
                    <a:pt x="69" y="10"/>
                  </a:cubicBezTo>
                  <a:cubicBezTo>
                    <a:pt x="62" y="28"/>
                    <a:pt x="62" y="28"/>
                    <a:pt x="62" y="28"/>
                  </a:cubicBezTo>
                  <a:cubicBezTo>
                    <a:pt x="59" y="26"/>
                    <a:pt x="56" y="26"/>
                    <a:pt x="52" y="26"/>
                  </a:cubicBezTo>
                  <a:cubicBezTo>
                    <a:pt x="48" y="26"/>
                    <a:pt x="45" y="26"/>
                    <a:pt x="42" y="28"/>
                  </a:cubicBezTo>
                  <a:cubicBezTo>
                    <a:pt x="38" y="19"/>
                    <a:pt x="38" y="19"/>
                    <a:pt x="38" y="19"/>
                  </a:cubicBezTo>
                  <a:cubicBezTo>
                    <a:pt x="35" y="10"/>
                    <a:pt x="35" y="10"/>
                    <a:pt x="35" y="10"/>
                  </a:cubicBezTo>
                  <a:cubicBezTo>
                    <a:pt x="40" y="7"/>
                    <a:pt x="46" y="6"/>
                    <a:pt x="52" y="6"/>
                  </a:cubicBezTo>
                  <a:cubicBezTo>
                    <a:pt x="58" y="6"/>
                    <a:pt x="64" y="7"/>
                    <a:pt x="69" y="10"/>
                  </a:cubicBezTo>
                  <a:close/>
                  <a:moveTo>
                    <a:pt x="10" y="34"/>
                  </a:moveTo>
                  <a:cubicBezTo>
                    <a:pt x="19" y="38"/>
                    <a:pt x="19" y="38"/>
                    <a:pt x="19" y="38"/>
                  </a:cubicBezTo>
                  <a:cubicBezTo>
                    <a:pt x="28" y="42"/>
                    <a:pt x="28" y="42"/>
                    <a:pt x="28" y="42"/>
                  </a:cubicBezTo>
                  <a:cubicBezTo>
                    <a:pt x="27" y="45"/>
                    <a:pt x="26" y="48"/>
                    <a:pt x="26" y="52"/>
                  </a:cubicBezTo>
                  <a:cubicBezTo>
                    <a:pt x="26" y="55"/>
                    <a:pt x="27" y="59"/>
                    <a:pt x="28" y="62"/>
                  </a:cubicBezTo>
                  <a:cubicBezTo>
                    <a:pt x="10" y="69"/>
                    <a:pt x="10" y="69"/>
                    <a:pt x="10" y="69"/>
                  </a:cubicBezTo>
                  <a:cubicBezTo>
                    <a:pt x="8" y="64"/>
                    <a:pt x="6" y="58"/>
                    <a:pt x="6" y="52"/>
                  </a:cubicBezTo>
                  <a:cubicBezTo>
                    <a:pt x="6" y="46"/>
                    <a:pt x="8" y="40"/>
                    <a:pt x="10" y="34"/>
                  </a:cubicBezTo>
                  <a:close/>
                  <a:moveTo>
                    <a:pt x="35" y="94"/>
                  </a:moveTo>
                  <a:cubicBezTo>
                    <a:pt x="37" y="88"/>
                    <a:pt x="37" y="88"/>
                    <a:pt x="37" y="88"/>
                  </a:cubicBezTo>
                  <a:cubicBezTo>
                    <a:pt x="42" y="76"/>
                    <a:pt x="42" y="76"/>
                    <a:pt x="42" y="76"/>
                  </a:cubicBezTo>
                  <a:cubicBezTo>
                    <a:pt x="45" y="77"/>
                    <a:pt x="48" y="78"/>
                    <a:pt x="52" y="78"/>
                  </a:cubicBezTo>
                  <a:cubicBezTo>
                    <a:pt x="56" y="78"/>
                    <a:pt x="59" y="77"/>
                    <a:pt x="62" y="76"/>
                  </a:cubicBezTo>
                  <a:cubicBezTo>
                    <a:pt x="69" y="94"/>
                    <a:pt x="69" y="94"/>
                    <a:pt x="69" y="94"/>
                  </a:cubicBezTo>
                  <a:cubicBezTo>
                    <a:pt x="69" y="94"/>
                    <a:pt x="69" y="94"/>
                    <a:pt x="69" y="94"/>
                  </a:cubicBezTo>
                  <a:cubicBezTo>
                    <a:pt x="69" y="94"/>
                    <a:pt x="69" y="94"/>
                    <a:pt x="69" y="94"/>
                  </a:cubicBezTo>
                  <a:cubicBezTo>
                    <a:pt x="64" y="96"/>
                    <a:pt x="58" y="97"/>
                    <a:pt x="52" y="97"/>
                  </a:cubicBezTo>
                  <a:cubicBezTo>
                    <a:pt x="46" y="97"/>
                    <a:pt x="40" y="96"/>
                    <a:pt x="35" y="94"/>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37" name="Freeform 137">
              <a:extLst>
                <a:ext uri="{FF2B5EF4-FFF2-40B4-BE49-F238E27FC236}">
                  <a16:creationId xmlns:a16="http://schemas.microsoft.com/office/drawing/2014/main" id="{92E56FF6-00DC-4E20-8CE5-CE5F193D975A}"/>
                </a:ext>
              </a:extLst>
            </p:cNvPr>
            <p:cNvSpPr/>
            <p:nvPr/>
          </p:nvSpPr>
          <p:spPr bwMode="auto">
            <a:xfrm>
              <a:off x="9651607" y="4324988"/>
              <a:ext cx="287738" cy="290674"/>
            </a:xfrm>
            <a:custGeom>
              <a:avLst/>
              <a:gdLst>
                <a:gd name="T0" fmla="*/ 0 w 120"/>
                <a:gd name="T1" fmla="*/ 70 h 121"/>
                <a:gd name="T2" fmla="*/ 10 w 120"/>
                <a:gd name="T3" fmla="*/ 80 h 121"/>
                <a:gd name="T4" fmla="*/ 20 w 120"/>
                <a:gd name="T5" fmla="*/ 70 h 121"/>
                <a:gd name="T6" fmla="*/ 20 w 120"/>
                <a:gd name="T7" fmla="*/ 34 h 121"/>
                <a:gd name="T8" fmla="*/ 103 w 120"/>
                <a:gd name="T9" fmla="*/ 117 h 121"/>
                <a:gd name="T10" fmla="*/ 117 w 120"/>
                <a:gd name="T11" fmla="*/ 117 h 121"/>
                <a:gd name="T12" fmla="*/ 120 w 120"/>
                <a:gd name="T13" fmla="*/ 110 h 121"/>
                <a:gd name="T14" fmla="*/ 117 w 120"/>
                <a:gd name="T15" fmla="*/ 103 h 121"/>
                <a:gd name="T16" fmla="*/ 34 w 120"/>
                <a:gd name="T17" fmla="*/ 20 h 121"/>
                <a:gd name="T18" fmla="*/ 70 w 120"/>
                <a:gd name="T19" fmla="*/ 20 h 121"/>
                <a:gd name="T20" fmla="*/ 80 w 120"/>
                <a:gd name="T21" fmla="*/ 10 h 121"/>
                <a:gd name="T22" fmla="*/ 70 w 120"/>
                <a:gd name="T23" fmla="*/ 0 h 121"/>
                <a:gd name="T24" fmla="*/ 0 w 120"/>
                <a:gd name="T25" fmla="*/ 0 h 121"/>
                <a:gd name="T26" fmla="*/ 0 w 120"/>
                <a:gd name="T27"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121">
                  <a:moveTo>
                    <a:pt x="0" y="70"/>
                  </a:moveTo>
                  <a:cubicBezTo>
                    <a:pt x="0" y="76"/>
                    <a:pt x="4" y="80"/>
                    <a:pt x="10" y="80"/>
                  </a:cubicBezTo>
                  <a:cubicBezTo>
                    <a:pt x="15" y="80"/>
                    <a:pt x="20" y="76"/>
                    <a:pt x="20" y="70"/>
                  </a:cubicBezTo>
                  <a:cubicBezTo>
                    <a:pt x="20" y="34"/>
                    <a:pt x="20" y="34"/>
                    <a:pt x="20" y="34"/>
                  </a:cubicBezTo>
                  <a:cubicBezTo>
                    <a:pt x="103" y="117"/>
                    <a:pt x="103" y="117"/>
                    <a:pt x="103" y="117"/>
                  </a:cubicBezTo>
                  <a:cubicBezTo>
                    <a:pt x="107" y="121"/>
                    <a:pt x="113" y="121"/>
                    <a:pt x="117" y="117"/>
                  </a:cubicBezTo>
                  <a:cubicBezTo>
                    <a:pt x="119" y="115"/>
                    <a:pt x="120" y="113"/>
                    <a:pt x="120" y="110"/>
                  </a:cubicBezTo>
                  <a:cubicBezTo>
                    <a:pt x="120" y="108"/>
                    <a:pt x="119" y="105"/>
                    <a:pt x="117" y="103"/>
                  </a:cubicBezTo>
                  <a:cubicBezTo>
                    <a:pt x="34" y="20"/>
                    <a:pt x="34" y="20"/>
                    <a:pt x="34" y="20"/>
                  </a:cubicBezTo>
                  <a:cubicBezTo>
                    <a:pt x="70" y="20"/>
                    <a:pt x="70" y="20"/>
                    <a:pt x="70" y="20"/>
                  </a:cubicBezTo>
                  <a:cubicBezTo>
                    <a:pt x="75" y="20"/>
                    <a:pt x="80" y="15"/>
                    <a:pt x="80" y="10"/>
                  </a:cubicBezTo>
                  <a:cubicBezTo>
                    <a:pt x="80" y="4"/>
                    <a:pt x="75" y="0"/>
                    <a:pt x="70" y="0"/>
                  </a:cubicBezTo>
                  <a:cubicBezTo>
                    <a:pt x="0" y="0"/>
                    <a:pt x="0" y="0"/>
                    <a:pt x="0" y="0"/>
                  </a:cubicBezTo>
                  <a:lnTo>
                    <a:pt x="0" y="70"/>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38" name="Freeform 138">
              <a:extLst>
                <a:ext uri="{FF2B5EF4-FFF2-40B4-BE49-F238E27FC236}">
                  <a16:creationId xmlns:a16="http://schemas.microsoft.com/office/drawing/2014/main" id="{3174F54F-9E74-4EB9-AD6B-1B3CFAC0BE41}"/>
                </a:ext>
              </a:extLst>
            </p:cNvPr>
            <p:cNvSpPr>
              <a:spLocks noEditPoints="1"/>
            </p:cNvSpPr>
            <p:nvPr/>
          </p:nvSpPr>
          <p:spPr bwMode="auto">
            <a:xfrm>
              <a:off x="9269913" y="3375158"/>
              <a:ext cx="299482" cy="248100"/>
            </a:xfrm>
            <a:custGeom>
              <a:avLst/>
              <a:gdLst>
                <a:gd name="T0" fmla="*/ 125 w 125"/>
                <a:gd name="T1" fmla="*/ 55 h 103"/>
                <a:gd name="T2" fmla="*/ 110 w 125"/>
                <a:gd name="T3" fmla="*/ 24 h 103"/>
                <a:gd name="T4" fmla="*/ 86 w 125"/>
                <a:gd name="T5" fmla="*/ 24 h 103"/>
                <a:gd name="T6" fmla="*/ 86 w 125"/>
                <a:gd name="T7" fmla="*/ 8 h 103"/>
                <a:gd name="T8" fmla="*/ 78 w 125"/>
                <a:gd name="T9" fmla="*/ 0 h 103"/>
                <a:gd name="T10" fmla="*/ 8 w 125"/>
                <a:gd name="T11" fmla="*/ 0 h 103"/>
                <a:gd name="T12" fmla="*/ 0 w 125"/>
                <a:gd name="T13" fmla="*/ 8 h 103"/>
                <a:gd name="T14" fmla="*/ 0 w 125"/>
                <a:gd name="T15" fmla="*/ 71 h 103"/>
                <a:gd name="T16" fmla="*/ 8 w 125"/>
                <a:gd name="T17" fmla="*/ 79 h 103"/>
                <a:gd name="T18" fmla="*/ 18 w 125"/>
                <a:gd name="T19" fmla="*/ 79 h 103"/>
                <a:gd name="T20" fmla="*/ 16 w 125"/>
                <a:gd name="T21" fmla="*/ 87 h 103"/>
                <a:gd name="T22" fmla="*/ 31 w 125"/>
                <a:gd name="T23" fmla="*/ 103 h 103"/>
                <a:gd name="T24" fmla="*/ 47 w 125"/>
                <a:gd name="T25" fmla="*/ 87 h 103"/>
                <a:gd name="T26" fmla="*/ 45 w 125"/>
                <a:gd name="T27" fmla="*/ 79 h 103"/>
                <a:gd name="T28" fmla="*/ 88 w 125"/>
                <a:gd name="T29" fmla="*/ 79 h 103"/>
                <a:gd name="T30" fmla="*/ 86 w 125"/>
                <a:gd name="T31" fmla="*/ 87 h 103"/>
                <a:gd name="T32" fmla="*/ 102 w 125"/>
                <a:gd name="T33" fmla="*/ 103 h 103"/>
                <a:gd name="T34" fmla="*/ 118 w 125"/>
                <a:gd name="T35" fmla="*/ 87 h 103"/>
                <a:gd name="T36" fmla="*/ 115 w 125"/>
                <a:gd name="T37" fmla="*/ 79 h 103"/>
                <a:gd name="T38" fmla="*/ 125 w 125"/>
                <a:gd name="T39" fmla="*/ 79 h 103"/>
                <a:gd name="T40" fmla="*/ 125 w 125"/>
                <a:gd name="T41" fmla="*/ 55 h 103"/>
                <a:gd name="T42" fmla="*/ 86 w 125"/>
                <a:gd name="T43" fmla="*/ 55 h 103"/>
                <a:gd name="T44" fmla="*/ 86 w 125"/>
                <a:gd name="T45" fmla="*/ 36 h 103"/>
                <a:gd name="T46" fmla="*/ 102 w 125"/>
                <a:gd name="T47" fmla="*/ 36 h 103"/>
                <a:gd name="T48" fmla="*/ 112 w 125"/>
                <a:gd name="T49" fmla="*/ 55 h 103"/>
                <a:gd name="T50" fmla="*/ 86 w 125"/>
                <a:gd name="T51" fmla="*/ 5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5" h="103">
                  <a:moveTo>
                    <a:pt x="125" y="55"/>
                  </a:moveTo>
                  <a:cubicBezTo>
                    <a:pt x="110" y="24"/>
                    <a:pt x="110" y="24"/>
                    <a:pt x="110" y="24"/>
                  </a:cubicBezTo>
                  <a:cubicBezTo>
                    <a:pt x="86" y="24"/>
                    <a:pt x="86" y="24"/>
                    <a:pt x="86" y="24"/>
                  </a:cubicBezTo>
                  <a:cubicBezTo>
                    <a:pt x="86" y="8"/>
                    <a:pt x="86" y="8"/>
                    <a:pt x="86" y="8"/>
                  </a:cubicBezTo>
                  <a:cubicBezTo>
                    <a:pt x="86" y="4"/>
                    <a:pt x="83" y="0"/>
                    <a:pt x="78" y="0"/>
                  </a:cubicBezTo>
                  <a:cubicBezTo>
                    <a:pt x="8" y="0"/>
                    <a:pt x="8" y="0"/>
                    <a:pt x="8" y="0"/>
                  </a:cubicBezTo>
                  <a:cubicBezTo>
                    <a:pt x="3" y="0"/>
                    <a:pt x="0" y="4"/>
                    <a:pt x="0" y="8"/>
                  </a:cubicBezTo>
                  <a:cubicBezTo>
                    <a:pt x="0" y="71"/>
                    <a:pt x="0" y="71"/>
                    <a:pt x="0" y="71"/>
                  </a:cubicBezTo>
                  <a:cubicBezTo>
                    <a:pt x="8" y="79"/>
                    <a:pt x="8" y="79"/>
                    <a:pt x="8" y="79"/>
                  </a:cubicBezTo>
                  <a:cubicBezTo>
                    <a:pt x="18" y="79"/>
                    <a:pt x="18" y="79"/>
                    <a:pt x="18" y="79"/>
                  </a:cubicBezTo>
                  <a:cubicBezTo>
                    <a:pt x="16" y="81"/>
                    <a:pt x="16" y="84"/>
                    <a:pt x="16" y="87"/>
                  </a:cubicBezTo>
                  <a:cubicBezTo>
                    <a:pt x="16" y="96"/>
                    <a:pt x="23" y="103"/>
                    <a:pt x="31" y="103"/>
                  </a:cubicBezTo>
                  <a:cubicBezTo>
                    <a:pt x="40" y="103"/>
                    <a:pt x="47" y="96"/>
                    <a:pt x="47" y="87"/>
                  </a:cubicBezTo>
                  <a:cubicBezTo>
                    <a:pt x="47" y="84"/>
                    <a:pt x="46" y="81"/>
                    <a:pt x="45" y="79"/>
                  </a:cubicBezTo>
                  <a:cubicBezTo>
                    <a:pt x="88" y="79"/>
                    <a:pt x="88" y="79"/>
                    <a:pt x="88" y="79"/>
                  </a:cubicBezTo>
                  <a:cubicBezTo>
                    <a:pt x="87" y="81"/>
                    <a:pt x="86" y="84"/>
                    <a:pt x="86" y="87"/>
                  </a:cubicBezTo>
                  <a:cubicBezTo>
                    <a:pt x="86" y="96"/>
                    <a:pt x="93" y="103"/>
                    <a:pt x="102" y="103"/>
                  </a:cubicBezTo>
                  <a:cubicBezTo>
                    <a:pt x="111" y="103"/>
                    <a:pt x="118" y="96"/>
                    <a:pt x="118" y="87"/>
                  </a:cubicBezTo>
                  <a:cubicBezTo>
                    <a:pt x="118" y="84"/>
                    <a:pt x="117" y="81"/>
                    <a:pt x="115" y="79"/>
                  </a:cubicBezTo>
                  <a:cubicBezTo>
                    <a:pt x="125" y="79"/>
                    <a:pt x="125" y="79"/>
                    <a:pt x="125" y="79"/>
                  </a:cubicBezTo>
                  <a:lnTo>
                    <a:pt x="125" y="55"/>
                  </a:lnTo>
                  <a:close/>
                  <a:moveTo>
                    <a:pt x="86" y="55"/>
                  </a:moveTo>
                  <a:cubicBezTo>
                    <a:pt x="86" y="36"/>
                    <a:pt x="86" y="36"/>
                    <a:pt x="86" y="36"/>
                  </a:cubicBezTo>
                  <a:cubicBezTo>
                    <a:pt x="102" y="36"/>
                    <a:pt x="102" y="36"/>
                    <a:pt x="102" y="36"/>
                  </a:cubicBezTo>
                  <a:cubicBezTo>
                    <a:pt x="112" y="55"/>
                    <a:pt x="112" y="55"/>
                    <a:pt x="112" y="55"/>
                  </a:cubicBezTo>
                  <a:lnTo>
                    <a:pt x="86" y="55"/>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39" name="Freeform 139">
              <a:extLst>
                <a:ext uri="{FF2B5EF4-FFF2-40B4-BE49-F238E27FC236}">
                  <a16:creationId xmlns:a16="http://schemas.microsoft.com/office/drawing/2014/main" id="{F2D8F0D2-871F-4B1E-B2F4-9DD605583A7E}"/>
                </a:ext>
              </a:extLst>
            </p:cNvPr>
            <p:cNvSpPr>
              <a:spLocks noEditPoints="1"/>
            </p:cNvSpPr>
            <p:nvPr/>
          </p:nvSpPr>
          <p:spPr bwMode="auto">
            <a:xfrm>
              <a:off x="9137789" y="3087420"/>
              <a:ext cx="252505" cy="252505"/>
            </a:xfrm>
            <a:custGeom>
              <a:avLst/>
              <a:gdLst>
                <a:gd name="T0" fmla="*/ 101 w 105"/>
                <a:gd name="T1" fmla="*/ 29 h 105"/>
                <a:gd name="T2" fmla="*/ 72 w 105"/>
                <a:gd name="T3" fmla="*/ 26 h 105"/>
                <a:gd name="T4" fmla="*/ 89 w 105"/>
                <a:gd name="T5" fmla="*/ 10 h 105"/>
                <a:gd name="T6" fmla="*/ 82 w 105"/>
                <a:gd name="T7" fmla="*/ 3 h 105"/>
                <a:gd name="T8" fmla="*/ 59 w 105"/>
                <a:gd name="T9" fmla="*/ 26 h 105"/>
                <a:gd name="T10" fmla="*/ 53 w 105"/>
                <a:gd name="T11" fmla="*/ 26 h 105"/>
                <a:gd name="T12" fmla="*/ 53 w 105"/>
                <a:gd name="T13" fmla="*/ 26 h 105"/>
                <a:gd name="T14" fmla="*/ 26 w 105"/>
                <a:gd name="T15" fmla="*/ 0 h 105"/>
                <a:gd name="T16" fmla="*/ 20 w 105"/>
                <a:gd name="T17" fmla="*/ 6 h 105"/>
                <a:gd name="T18" fmla="*/ 40 w 105"/>
                <a:gd name="T19" fmla="*/ 26 h 105"/>
                <a:gd name="T20" fmla="*/ 4 w 105"/>
                <a:gd name="T21" fmla="*/ 29 h 105"/>
                <a:gd name="T22" fmla="*/ 0 w 105"/>
                <a:gd name="T23" fmla="*/ 65 h 105"/>
                <a:gd name="T24" fmla="*/ 4 w 105"/>
                <a:gd name="T25" fmla="*/ 102 h 105"/>
                <a:gd name="T26" fmla="*/ 53 w 105"/>
                <a:gd name="T27" fmla="*/ 105 h 105"/>
                <a:gd name="T28" fmla="*/ 101 w 105"/>
                <a:gd name="T29" fmla="*/ 102 h 105"/>
                <a:gd name="T30" fmla="*/ 105 w 105"/>
                <a:gd name="T31" fmla="*/ 65 h 105"/>
                <a:gd name="T32" fmla="*/ 101 w 105"/>
                <a:gd name="T33" fmla="*/ 29 h 105"/>
                <a:gd name="T34" fmla="*/ 89 w 105"/>
                <a:gd name="T35" fmla="*/ 90 h 105"/>
                <a:gd name="T36" fmla="*/ 53 w 105"/>
                <a:gd name="T37" fmla="*/ 92 h 105"/>
                <a:gd name="T38" fmla="*/ 16 w 105"/>
                <a:gd name="T39" fmla="*/ 90 h 105"/>
                <a:gd name="T40" fmla="*/ 13 w 105"/>
                <a:gd name="T41" fmla="*/ 65 h 105"/>
                <a:gd name="T42" fmla="*/ 16 w 105"/>
                <a:gd name="T43" fmla="*/ 41 h 105"/>
                <a:gd name="T44" fmla="*/ 53 w 105"/>
                <a:gd name="T45" fmla="*/ 39 h 105"/>
                <a:gd name="T46" fmla="*/ 89 w 105"/>
                <a:gd name="T47" fmla="*/ 41 h 105"/>
                <a:gd name="T48" fmla="*/ 92 w 105"/>
                <a:gd name="T49" fmla="*/ 65 h 105"/>
                <a:gd name="T50" fmla="*/ 89 w 105"/>
                <a:gd name="T51" fmla="*/ 9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5" h="105">
                  <a:moveTo>
                    <a:pt x="101" y="29"/>
                  </a:moveTo>
                  <a:cubicBezTo>
                    <a:pt x="92" y="28"/>
                    <a:pt x="82" y="27"/>
                    <a:pt x="72" y="26"/>
                  </a:cubicBezTo>
                  <a:cubicBezTo>
                    <a:pt x="89" y="10"/>
                    <a:pt x="89" y="10"/>
                    <a:pt x="89" y="10"/>
                  </a:cubicBezTo>
                  <a:cubicBezTo>
                    <a:pt x="82" y="3"/>
                    <a:pt x="82" y="3"/>
                    <a:pt x="82" y="3"/>
                  </a:cubicBezTo>
                  <a:cubicBezTo>
                    <a:pt x="59" y="26"/>
                    <a:pt x="59" y="26"/>
                    <a:pt x="59" y="26"/>
                  </a:cubicBezTo>
                  <a:cubicBezTo>
                    <a:pt x="57" y="26"/>
                    <a:pt x="55" y="26"/>
                    <a:pt x="53" y="26"/>
                  </a:cubicBezTo>
                  <a:cubicBezTo>
                    <a:pt x="53" y="26"/>
                    <a:pt x="53" y="26"/>
                    <a:pt x="53" y="26"/>
                  </a:cubicBezTo>
                  <a:cubicBezTo>
                    <a:pt x="26" y="0"/>
                    <a:pt x="26" y="0"/>
                    <a:pt x="26" y="0"/>
                  </a:cubicBezTo>
                  <a:cubicBezTo>
                    <a:pt x="20" y="6"/>
                    <a:pt x="20" y="6"/>
                    <a:pt x="20" y="6"/>
                  </a:cubicBezTo>
                  <a:cubicBezTo>
                    <a:pt x="40" y="26"/>
                    <a:pt x="40" y="26"/>
                    <a:pt x="40" y="26"/>
                  </a:cubicBezTo>
                  <a:cubicBezTo>
                    <a:pt x="27" y="27"/>
                    <a:pt x="15" y="28"/>
                    <a:pt x="4" y="29"/>
                  </a:cubicBezTo>
                  <a:cubicBezTo>
                    <a:pt x="2" y="40"/>
                    <a:pt x="0" y="53"/>
                    <a:pt x="0" y="65"/>
                  </a:cubicBezTo>
                  <a:cubicBezTo>
                    <a:pt x="0" y="78"/>
                    <a:pt x="2" y="91"/>
                    <a:pt x="4" y="102"/>
                  </a:cubicBezTo>
                  <a:cubicBezTo>
                    <a:pt x="19" y="104"/>
                    <a:pt x="35" y="105"/>
                    <a:pt x="53" y="105"/>
                  </a:cubicBezTo>
                  <a:cubicBezTo>
                    <a:pt x="70" y="105"/>
                    <a:pt x="86" y="104"/>
                    <a:pt x="101" y="102"/>
                  </a:cubicBezTo>
                  <a:cubicBezTo>
                    <a:pt x="104" y="91"/>
                    <a:pt x="105" y="78"/>
                    <a:pt x="105" y="65"/>
                  </a:cubicBezTo>
                  <a:cubicBezTo>
                    <a:pt x="105" y="53"/>
                    <a:pt x="104" y="40"/>
                    <a:pt x="101" y="29"/>
                  </a:cubicBezTo>
                  <a:close/>
                  <a:moveTo>
                    <a:pt x="89" y="90"/>
                  </a:moveTo>
                  <a:cubicBezTo>
                    <a:pt x="78" y="91"/>
                    <a:pt x="65" y="92"/>
                    <a:pt x="53" y="92"/>
                  </a:cubicBezTo>
                  <a:cubicBezTo>
                    <a:pt x="40" y="92"/>
                    <a:pt x="27" y="91"/>
                    <a:pt x="16" y="90"/>
                  </a:cubicBezTo>
                  <a:cubicBezTo>
                    <a:pt x="14" y="82"/>
                    <a:pt x="13" y="74"/>
                    <a:pt x="13" y="65"/>
                  </a:cubicBezTo>
                  <a:cubicBezTo>
                    <a:pt x="13" y="57"/>
                    <a:pt x="14" y="49"/>
                    <a:pt x="16" y="41"/>
                  </a:cubicBezTo>
                  <a:cubicBezTo>
                    <a:pt x="27" y="40"/>
                    <a:pt x="40" y="39"/>
                    <a:pt x="53" y="39"/>
                  </a:cubicBezTo>
                  <a:cubicBezTo>
                    <a:pt x="65" y="39"/>
                    <a:pt x="78" y="40"/>
                    <a:pt x="89" y="41"/>
                  </a:cubicBezTo>
                  <a:cubicBezTo>
                    <a:pt x="91" y="49"/>
                    <a:pt x="92" y="57"/>
                    <a:pt x="92" y="65"/>
                  </a:cubicBezTo>
                  <a:cubicBezTo>
                    <a:pt x="92" y="74"/>
                    <a:pt x="91" y="82"/>
                    <a:pt x="89" y="90"/>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40" name="Freeform 140">
              <a:extLst>
                <a:ext uri="{FF2B5EF4-FFF2-40B4-BE49-F238E27FC236}">
                  <a16:creationId xmlns:a16="http://schemas.microsoft.com/office/drawing/2014/main" id="{2977D5A6-D710-430F-B9A2-2C0DD30D768D}"/>
                </a:ext>
              </a:extLst>
            </p:cNvPr>
            <p:cNvSpPr/>
            <p:nvPr/>
          </p:nvSpPr>
          <p:spPr bwMode="auto">
            <a:xfrm>
              <a:off x="9155405" y="2798215"/>
              <a:ext cx="321504" cy="261313"/>
            </a:xfrm>
            <a:custGeom>
              <a:avLst/>
              <a:gdLst>
                <a:gd name="T0" fmla="*/ 134 w 134"/>
                <a:gd name="T1" fmla="*/ 13 h 109"/>
                <a:gd name="T2" fmla="*/ 118 w 134"/>
                <a:gd name="T3" fmla="*/ 17 h 109"/>
                <a:gd name="T4" fmla="*/ 130 w 134"/>
                <a:gd name="T5" fmla="*/ 2 h 109"/>
                <a:gd name="T6" fmla="*/ 113 w 134"/>
                <a:gd name="T7" fmla="*/ 9 h 109"/>
                <a:gd name="T8" fmla="*/ 93 w 134"/>
                <a:gd name="T9" fmla="*/ 0 h 109"/>
                <a:gd name="T10" fmla="*/ 65 w 134"/>
                <a:gd name="T11" fmla="*/ 28 h 109"/>
                <a:gd name="T12" fmla="*/ 66 w 134"/>
                <a:gd name="T13" fmla="*/ 34 h 109"/>
                <a:gd name="T14" fmla="*/ 10 w 134"/>
                <a:gd name="T15" fmla="*/ 5 h 109"/>
                <a:gd name="T16" fmla="*/ 6 w 134"/>
                <a:gd name="T17" fmla="*/ 19 h 109"/>
                <a:gd name="T18" fmla="*/ 18 w 134"/>
                <a:gd name="T19" fmla="*/ 42 h 109"/>
                <a:gd name="T20" fmla="*/ 6 w 134"/>
                <a:gd name="T21" fmla="*/ 38 h 109"/>
                <a:gd name="T22" fmla="*/ 6 w 134"/>
                <a:gd name="T23" fmla="*/ 39 h 109"/>
                <a:gd name="T24" fmla="*/ 28 w 134"/>
                <a:gd name="T25" fmla="*/ 66 h 109"/>
                <a:gd name="T26" fmla="*/ 20 w 134"/>
                <a:gd name="T27" fmla="*/ 67 h 109"/>
                <a:gd name="T28" fmla="*/ 15 w 134"/>
                <a:gd name="T29" fmla="*/ 66 h 109"/>
                <a:gd name="T30" fmla="*/ 41 w 134"/>
                <a:gd name="T31" fmla="*/ 85 h 109"/>
                <a:gd name="T32" fmla="*/ 7 w 134"/>
                <a:gd name="T33" fmla="*/ 97 h 109"/>
                <a:gd name="T34" fmla="*/ 0 w 134"/>
                <a:gd name="T35" fmla="*/ 96 h 109"/>
                <a:gd name="T36" fmla="*/ 42 w 134"/>
                <a:gd name="T37" fmla="*/ 109 h 109"/>
                <a:gd name="T38" fmla="*/ 120 w 134"/>
                <a:gd name="T39" fmla="*/ 31 h 109"/>
                <a:gd name="T40" fmla="*/ 120 w 134"/>
                <a:gd name="T41" fmla="*/ 27 h 109"/>
                <a:gd name="T42" fmla="*/ 134 w 134"/>
                <a:gd name="T43" fmla="*/ 1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4" h="109">
                  <a:moveTo>
                    <a:pt x="134" y="13"/>
                  </a:moveTo>
                  <a:cubicBezTo>
                    <a:pt x="129" y="15"/>
                    <a:pt x="124" y="17"/>
                    <a:pt x="118" y="17"/>
                  </a:cubicBezTo>
                  <a:cubicBezTo>
                    <a:pt x="124" y="14"/>
                    <a:pt x="128" y="9"/>
                    <a:pt x="130" y="2"/>
                  </a:cubicBezTo>
                  <a:cubicBezTo>
                    <a:pt x="125" y="5"/>
                    <a:pt x="119" y="8"/>
                    <a:pt x="113" y="9"/>
                  </a:cubicBezTo>
                  <a:cubicBezTo>
                    <a:pt x="108" y="3"/>
                    <a:pt x="101" y="0"/>
                    <a:pt x="93" y="0"/>
                  </a:cubicBezTo>
                  <a:cubicBezTo>
                    <a:pt x="78" y="0"/>
                    <a:pt x="65" y="12"/>
                    <a:pt x="65" y="28"/>
                  </a:cubicBezTo>
                  <a:cubicBezTo>
                    <a:pt x="65" y="30"/>
                    <a:pt x="66" y="32"/>
                    <a:pt x="66" y="34"/>
                  </a:cubicBezTo>
                  <a:cubicBezTo>
                    <a:pt x="43" y="33"/>
                    <a:pt x="23" y="22"/>
                    <a:pt x="10" y="5"/>
                  </a:cubicBezTo>
                  <a:cubicBezTo>
                    <a:pt x="7" y="9"/>
                    <a:pt x="6" y="14"/>
                    <a:pt x="6" y="19"/>
                  </a:cubicBezTo>
                  <a:cubicBezTo>
                    <a:pt x="6" y="28"/>
                    <a:pt x="11" y="37"/>
                    <a:pt x="18" y="42"/>
                  </a:cubicBezTo>
                  <a:cubicBezTo>
                    <a:pt x="14" y="42"/>
                    <a:pt x="9" y="40"/>
                    <a:pt x="6" y="38"/>
                  </a:cubicBezTo>
                  <a:cubicBezTo>
                    <a:pt x="6" y="38"/>
                    <a:pt x="6" y="39"/>
                    <a:pt x="6" y="39"/>
                  </a:cubicBezTo>
                  <a:cubicBezTo>
                    <a:pt x="6" y="52"/>
                    <a:pt x="15" y="63"/>
                    <a:pt x="28" y="66"/>
                  </a:cubicBezTo>
                  <a:cubicBezTo>
                    <a:pt x="25" y="66"/>
                    <a:pt x="23" y="67"/>
                    <a:pt x="20" y="67"/>
                  </a:cubicBezTo>
                  <a:cubicBezTo>
                    <a:pt x="19" y="67"/>
                    <a:pt x="17" y="66"/>
                    <a:pt x="15" y="66"/>
                  </a:cubicBezTo>
                  <a:cubicBezTo>
                    <a:pt x="19" y="77"/>
                    <a:pt x="29" y="85"/>
                    <a:pt x="41" y="85"/>
                  </a:cubicBezTo>
                  <a:cubicBezTo>
                    <a:pt x="31" y="92"/>
                    <a:pt x="20" y="97"/>
                    <a:pt x="7" y="97"/>
                  </a:cubicBezTo>
                  <a:cubicBezTo>
                    <a:pt x="5" y="97"/>
                    <a:pt x="2" y="97"/>
                    <a:pt x="0" y="96"/>
                  </a:cubicBezTo>
                  <a:cubicBezTo>
                    <a:pt x="12" y="104"/>
                    <a:pt x="27" y="109"/>
                    <a:pt x="42" y="109"/>
                  </a:cubicBezTo>
                  <a:cubicBezTo>
                    <a:pt x="93" y="109"/>
                    <a:pt x="120" y="67"/>
                    <a:pt x="120" y="31"/>
                  </a:cubicBezTo>
                  <a:cubicBezTo>
                    <a:pt x="120" y="30"/>
                    <a:pt x="120" y="28"/>
                    <a:pt x="120" y="27"/>
                  </a:cubicBezTo>
                  <a:cubicBezTo>
                    <a:pt x="126" y="23"/>
                    <a:pt x="130" y="18"/>
                    <a:pt x="134" y="13"/>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41" name="Freeform 141">
              <a:extLst>
                <a:ext uri="{FF2B5EF4-FFF2-40B4-BE49-F238E27FC236}">
                  <a16:creationId xmlns:a16="http://schemas.microsoft.com/office/drawing/2014/main" id="{BC578ACE-54A3-4B04-807D-40EFAC2CFAAD}"/>
                </a:ext>
              </a:extLst>
            </p:cNvPr>
            <p:cNvSpPr>
              <a:spLocks noEditPoints="1"/>
            </p:cNvSpPr>
            <p:nvPr/>
          </p:nvSpPr>
          <p:spPr bwMode="auto">
            <a:xfrm>
              <a:off x="9299274" y="4135609"/>
              <a:ext cx="311227" cy="293610"/>
            </a:xfrm>
            <a:custGeom>
              <a:avLst/>
              <a:gdLst>
                <a:gd name="T0" fmla="*/ 93 w 212"/>
                <a:gd name="T1" fmla="*/ 107 h 200"/>
                <a:gd name="T2" fmla="*/ 119 w 212"/>
                <a:gd name="T3" fmla="*/ 107 h 200"/>
                <a:gd name="T4" fmla="*/ 119 w 212"/>
                <a:gd name="T5" fmla="*/ 54 h 200"/>
                <a:gd name="T6" fmla="*/ 158 w 212"/>
                <a:gd name="T7" fmla="*/ 54 h 200"/>
                <a:gd name="T8" fmla="*/ 106 w 212"/>
                <a:gd name="T9" fmla="*/ 0 h 200"/>
                <a:gd name="T10" fmla="*/ 52 w 212"/>
                <a:gd name="T11" fmla="*/ 54 h 200"/>
                <a:gd name="T12" fmla="*/ 93 w 212"/>
                <a:gd name="T13" fmla="*/ 54 h 200"/>
                <a:gd name="T14" fmla="*/ 93 w 212"/>
                <a:gd name="T15" fmla="*/ 107 h 200"/>
                <a:gd name="T16" fmla="*/ 132 w 212"/>
                <a:gd name="T17" fmla="*/ 77 h 200"/>
                <a:gd name="T18" fmla="*/ 132 w 212"/>
                <a:gd name="T19" fmla="*/ 97 h 200"/>
                <a:gd name="T20" fmla="*/ 192 w 212"/>
                <a:gd name="T21" fmla="*/ 120 h 200"/>
                <a:gd name="T22" fmla="*/ 106 w 212"/>
                <a:gd name="T23" fmla="*/ 152 h 200"/>
                <a:gd name="T24" fmla="*/ 18 w 212"/>
                <a:gd name="T25" fmla="*/ 120 h 200"/>
                <a:gd name="T26" fmla="*/ 78 w 212"/>
                <a:gd name="T27" fmla="*/ 97 h 200"/>
                <a:gd name="T28" fmla="*/ 78 w 212"/>
                <a:gd name="T29" fmla="*/ 77 h 200"/>
                <a:gd name="T30" fmla="*/ 0 w 212"/>
                <a:gd name="T31" fmla="*/ 107 h 200"/>
                <a:gd name="T32" fmla="*/ 0 w 212"/>
                <a:gd name="T33" fmla="*/ 160 h 200"/>
                <a:gd name="T34" fmla="*/ 106 w 212"/>
                <a:gd name="T35" fmla="*/ 200 h 200"/>
                <a:gd name="T36" fmla="*/ 212 w 212"/>
                <a:gd name="T37" fmla="*/ 160 h 200"/>
                <a:gd name="T38" fmla="*/ 212 w 212"/>
                <a:gd name="T39" fmla="*/ 107 h 200"/>
                <a:gd name="T40" fmla="*/ 132 w 212"/>
                <a:gd name="T41" fmla="*/ 77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2" h="200">
                  <a:moveTo>
                    <a:pt x="93" y="107"/>
                  </a:moveTo>
                  <a:lnTo>
                    <a:pt x="119" y="107"/>
                  </a:lnTo>
                  <a:lnTo>
                    <a:pt x="119" y="54"/>
                  </a:lnTo>
                  <a:lnTo>
                    <a:pt x="158" y="54"/>
                  </a:lnTo>
                  <a:lnTo>
                    <a:pt x="106" y="0"/>
                  </a:lnTo>
                  <a:lnTo>
                    <a:pt x="52" y="54"/>
                  </a:lnTo>
                  <a:lnTo>
                    <a:pt x="93" y="54"/>
                  </a:lnTo>
                  <a:lnTo>
                    <a:pt x="93" y="107"/>
                  </a:lnTo>
                  <a:close/>
                  <a:moveTo>
                    <a:pt x="132" y="77"/>
                  </a:moveTo>
                  <a:lnTo>
                    <a:pt x="132" y="97"/>
                  </a:lnTo>
                  <a:lnTo>
                    <a:pt x="192" y="120"/>
                  </a:lnTo>
                  <a:lnTo>
                    <a:pt x="106" y="152"/>
                  </a:lnTo>
                  <a:lnTo>
                    <a:pt x="18" y="120"/>
                  </a:lnTo>
                  <a:lnTo>
                    <a:pt x="78" y="97"/>
                  </a:lnTo>
                  <a:lnTo>
                    <a:pt x="78" y="77"/>
                  </a:lnTo>
                  <a:lnTo>
                    <a:pt x="0" y="107"/>
                  </a:lnTo>
                  <a:lnTo>
                    <a:pt x="0" y="160"/>
                  </a:lnTo>
                  <a:lnTo>
                    <a:pt x="106" y="200"/>
                  </a:lnTo>
                  <a:lnTo>
                    <a:pt x="212" y="160"/>
                  </a:lnTo>
                  <a:lnTo>
                    <a:pt x="212" y="107"/>
                  </a:lnTo>
                  <a:lnTo>
                    <a:pt x="132" y="77"/>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42" name="Freeform 142">
              <a:extLst>
                <a:ext uri="{FF2B5EF4-FFF2-40B4-BE49-F238E27FC236}">
                  <a16:creationId xmlns:a16="http://schemas.microsoft.com/office/drawing/2014/main" id="{0C95CF31-7E24-4813-98FE-95A2C253E704}"/>
                </a:ext>
              </a:extLst>
            </p:cNvPr>
            <p:cNvSpPr>
              <a:spLocks noEditPoints="1"/>
            </p:cNvSpPr>
            <p:nvPr/>
          </p:nvSpPr>
          <p:spPr bwMode="auto">
            <a:xfrm>
              <a:off x="9284594" y="4452708"/>
              <a:ext cx="237824" cy="180570"/>
            </a:xfrm>
            <a:custGeom>
              <a:avLst/>
              <a:gdLst>
                <a:gd name="T0" fmla="*/ 37 w 99"/>
                <a:gd name="T1" fmla="*/ 16 h 75"/>
                <a:gd name="T2" fmla="*/ 53 w 99"/>
                <a:gd name="T3" fmla="*/ 31 h 75"/>
                <a:gd name="T4" fmla="*/ 68 w 99"/>
                <a:gd name="T5" fmla="*/ 16 h 75"/>
                <a:gd name="T6" fmla="*/ 53 w 99"/>
                <a:gd name="T7" fmla="*/ 0 h 75"/>
                <a:gd name="T8" fmla="*/ 37 w 99"/>
                <a:gd name="T9" fmla="*/ 16 h 75"/>
                <a:gd name="T10" fmla="*/ 0 w 99"/>
                <a:gd name="T11" fmla="*/ 16 h 75"/>
                <a:gd name="T12" fmla="*/ 16 w 99"/>
                <a:gd name="T13" fmla="*/ 31 h 75"/>
                <a:gd name="T14" fmla="*/ 31 w 99"/>
                <a:gd name="T15" fmla="*/ 16 h 75"/>
                <a:gd name="T16" fmla="*/ 16 w 99"/>
                <a:gd name="T17" fmla="*/ 0 h 75"/>
                <a:gd name="T18" fmla="*/ 0 w 99"/>
                <a:gd name="T19" fmla="*/ 16 h 75"/>
                <a:gd name="T20" fmla="*/ 74 w 99"/>
                <a:gd name="T21" fmla="*/ 47 h 75"/>
                <a:gd name="T22" fmla="*/ 74 w 99"/>
                <a:gd name="T23" fmla="*/ 37 h 75"/>
                <a:gd name="T24" fmla="*/ 68 w 99"/>
                <a:gd name="T25" fmla="*/ 31 h 75"/>
                <a:gd name="T26" fmla="*/ 53 w 99"/>
                <a:gd name="T27" fmla="*/ 31 h 75"/>
                <a:gd name="T28" fmla="*/ 16 w 99"/>
                <a:gd name="T29" fmla="*/ 31 h 75"/>
                <a:gd name="T30" fmla="*/ 6 w 99"/>
                <a:gd name="T31" fmla="*/ 31 h 75"/>
                <a:gd name="T32" fmla="*/ 0 w 99"/>
                <a:gd name="T33" fmla="*/ 37 h 75"/>
                <a:gd name="T34" fmla="*/ 0 w 99"/>
                <a:gd name="T35" fmla="*/ 68 h 75"/>
                <a:gd name="T36" fmla="*/ 6 w 99"/>
                <a:gd name="T37" fmla="*/ 75 h 75"/>
                <a:gd name="T38" fmla="*/ 68 w 99"/>
                <a:gd name="T39" fmla="*/ 75 h 75"/>
                <a:gd name="T40" fmla="*/ 74 w 99"/>
                <a:gd name="T41" fmla="*/ 68 h 75"/>
                <a:gd name="T42" fmla="*/ 74 w 99"/>
                <a:gd name="T43" fmla="*/ 59 h 75"/>
                <a:gd name="T44" fmla="*/ 99 w 99"/>
                <a:gd name="T45" fmla="*/ 75 h 75"/>
                <a:gd name="T46" fmla="*/ 99 w 99"/>
                <a:gd name="T47" fmla="*/ 31 h 75"/>
                <a:gd name="T48" fmla="*/ 74 w 99"/>
                <a:gd name="T49" fmla="*/ 47 h 75"/>
                <a:gd name="T50" fmla="*/ 62 w 99"/>
                <a:gd name="T51" fmla="*/ 62 h 75"/>
                <a:gd name="T52" fmla="*/ 13 w 99"/>
                <a:gd name="T53" fmla="*/ 62 h 75"/>
                <a:gd name="T54" fmla="*/ 13 w 99"/>
                <a:gd name="T55" fmla="*/ 44 h 75"/>
                <a:gd name="T56" fmla="*/ 62 w 99"/>
                <a:gd name="T57" fmla="*/ 44 h 75"/>
                <a:gd name="T58" fmla="*/ 62 w 99"/>
                <a:gd name="T59" fmla="*/ 6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 h="75">
                  <a:moveTo>
                    <a:pt x="37" y="16"/>
                  </a:moveTo>
                  <a:cubicBezTo>
                    <a:pt x="37" y="24"/>
                    <a:pt x="44" y="31"/>
                    <a:pt x="53" y="31"/>
                  </a:cubicBezTo>
                  <a:cubicBezTo>
                    <a:pt x="61" y="31"/>
                    <a:pt x="68" y="24"/>
                    <a:pt x="68" y="16"/>
                  </a:cubicBezTo>
                  <a:cubicBezTo>
                    <a:pt x="68" y="7"/>
                    <a:pt x="61" y="0"/>
                    <a:pt x="53" y="0"/>
                  </a:cubicBezTo>
                  <a:cubicBezTo>
                    <a:pt x="44" y="0"/>
                    <a:pt x="37" y="7"/>
                    <a:pt x="37" y="16"/>
                  </a:cubicBezTo>
                  <a:close/>
                  <a:moveTo>
                    <a:pt x="0" y="16"/>
                  </a:moveTo>
                  <a:cubicBezTo>
                    <a:pt x="0" y="24"/>
                    <a:pt x="7" y="31"/>
                    <a:pt x="16" y="31"/>
                  </a:cubicBezTo>
                  <a:cubicBezTo>
                    <a:pt x="24" y="31"/>
                    <a:pt x="31" y="24"/>
                    <a:pt x="31" y="16"/>
                  </a:cubicBezTo>
                  <a:cubicBezTo>
                    <a:pt x="31" y="7"/>
                    <a:pt x="24" y="0"/>
                    <a:pt x="16" y="0"/>
                  </a:cubicBezTo>
                  <a:cubicBezTo>
                    <a:pt x="7" y="0"/>
                    <a:pt x="0" y="7"/>
                    <a:pt x="0" y="16"/>
                  </a:cubicBezTo>
                  <a:close/>
                  <a:moveTo>
                    <a:pt x="74" y="47"/>
                  </a:moveTo>
                  <a:cubicBezTo>
                    <a:pt x="74" y="37"/>
                    <a:pt x="74" y="37"/>
                    <a:pt x="74" y="37"/>
                  </a:cubicBezTo>
                  <a:cubicBezTo>
                    <a:pt x="74" y="34"/>
                    <a:pt x="72" y="31"/>
                    <a:pt x="68" y="31"/>
                  </a:cubicBezTo>
                  <a:cubicBezTo>
                    <a:pt x="53" y="31"/>
                    <a:pt x="53" y="31"/>
                    <a:pt x="53" y="31"/>
                  </a:cubicBezTo>
                  <a:cubicBezTo>
                    <a:pt x="16" y="31"/>
                    <a:pt x="16" y="31"/>
                    <a:pt x="16" y="31"/>
                  </a:cubicBezTo>
                  <a:cubicBezTo>
                    <a:pt x="6" y="31"/>
                    <a:pt x="6" y="31"/>
                    <a:pt x="6" y="31"/>
                  </a:cubicBezTo>
                  <a:cubicBezTo>
                    <a:pt x="3" y="31"/>
                    <a:pt x="0" y="34"/>
                    <a:pt x="0" y="37"/>
                  </a:cubicBezTo>
                  <a:cubicBezTo>
                    <a:pt x="0" y="68"/>
                    <a:pt x="0" y="68"/>
                    <a:pt x="0" y="68"/>
                  </a:cubicBezTo>
                  <a:cubicBezTo>
                    <a:pt x="0" y="72"/>
                    <a:pt x="3" y="75"/>
                    <a:pt x="6" y="75"/>
                  </a:cubicBezTo>
                  <a:cubicBezTo>
                    <a:pt x="68" y="75"/>
                    <a:pt x="68" y="75"/>
                    <a:pt x="68" y="75"/>
                  </a:cubicBezTo>
                  <a:cubicBezTo>
                    <a:pt x="72" y="75"/>
                    <a:pt x="74" y="72"/>
                    <a:pt x="74" y="68"/>
                  </a:cubicBezTo>
                  <a:cubicBezTo>
                    <a:pt x="74" y="59"/>
                    <a:pt x="74" y="59"/>
                    <a:pt x="74" y="59"/>
                  </a:cubicBezTo>
                  <a:cubicBezTo>
                    <a:pt x="99" y="75"/>
                    <a:pt x="99" y="75"/>
                    <a:pt x="99" y="75"/>
                  </a:cubicBezTo>
                  <a:cubicBezTo>
                    <a:pt x="99" y="31"/>
                    <a:pt x="99" y="31"/>
                    <a:pt x="99" y="31"/>
                  </a:cubicBezTo>
                  <a:lnTo>
                    <a:pt x="74" y="47"/>
                  </a:lnTo>
                  <a:close/>
                  <a:moveTo>
                    <a:pt x="62" y="62"/>
                  </a:moveTo>
                  <a:cubicBezTo>
                    <a:pt x="13" y="62"/>
                    <a:pt x="13" y="62"/>
                    <a:pt x="13" y="62"/>
                  </a:cubicBezTo>
                  <a:cubicBezTo>
                    <a:pt x="13" y="44"/>
                    <a:pt x="13" y="44"/>
                    <a:pt x="13" y="44"/>
                  </a:cubicBezTo>
                  <a:cubicBezTo>
                    <a:pt x="62" y="44"/>
                    <a:pt x="62" y="44"/>
                    <a:pt x="62" y="44"/>
                  </a:cubicBezTo>
                  <a:lnTo>
                    <a:pt x="62" y="62"/>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43" name="Freeform 143">
              <a:extLst>
                <a:ext uri="{FF2B5EF4-FFF2-40B4-BE49-F238E27FC236}">
                  <a16:creationId xmlns:a16="http://schemas.microsoft.com/office/drawing/2014/main" id="{B99A7074-A82C-4B8F-8F9A-78544F6F39B3}"/>
                </a:ext>
              </a:extLst>
            </p:cNvPr>
            <p:cNvSpPr>
              <a:spLocks noEditPoints="1"/>
            </p:cNvSpPr>
            <p:nvPr/>
          </p:nvSpPr>
          <p:spPr bwMode="auto">
            <a:xfrm>
              <a:off x="9228808" y="3866956"/>
              <a:ext cx="252505" cy="255441"/>
            </a:xfrm>
            <a:custGeom>
              <a:avLst/>
              <a:gdLst>
                <a:gd name="T0" fmla="*/ 53 w 105"/>
                <a:gd name="T1" fmla="*/ 0 h 106"/>
                <a:gd name="T2" fmla="*/ 0 w 105"/>
                <a:gd name="T3" fmla="*/ 53 h 106"/>
                <a:gd name="T4" fmla="*/ 53 w 105"/>
                <a:gd name="T5" fmla="*/ 106 h 106"/>
                <a:gd name="T6" fmla="*/ 105 w 105"/>
                <a:gd name="T7" fmla="*/ 53 h 106"/>
                <a:gd name="T8" fmla="*/ 53 w 105"/>
                <a:gd name="T9" fmla="*/ 0 h 106"/>
                <a:gd name="T10" fmla="*/ 84 w 105"/>
                <a:gd name="T11" fmla="*/ 45 h 106"/>
                <a:gd name="T12" fmla="*/ 55 w 105"/>
                <a:gd name="T13" fmla="*/ 85 h 106"/>
                <a:gd name="T14" fmla="*/ 41 w 105"/>
                <a:gd name="T15" fmla="*/ 80 h 106"/>
                <a:gd name="T16" fmla="*/ 31 w 105"/>
                <a:gd name="T17" fmla="*/ 48 h 106"/>
                <a:gd name="T18" fmla="*/ 24 w 105"/>
                <a:gd name="T19" fmla="*/ 50 h 106"/>
                <a:gd name="T20" fmla="*/ 21 w 105"/>
                <a:gd name="T21" fmla="*/ 47 h 106"/>
                <a:gd name="T22" fmla="*/ 40 w 105"/>
                <a:gd name="T23" fmla="*/ 33 h 106"/>
                <a:gd name="T24" fmla="*/ 51 w 105"/>
                <a:gd name="T25" fmla="*/ 54 h 106"/>
                <a:gd name="T26" fmla="*/ 56 w 105"/>
                <a:gd name="T27" fmla="*/ 67 h 106"/>
                <a:gd name="T28" fmla="*/ 64 w 105"/>
                <a:gd name="T29" fmla="*/ 55 h 106"/>
                <a:gd name="T30" fmla="*/ 57 w 105"/>
                <a:gd name="T31" fmla="*/ 47 h 106"/>
                <a:gd name="T32" fmla="*/ 84 w 105"/>
                <a:gd name="T33"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5" h="106">
                  <a:moveTo>
                    <a:pt x="53" y="0"/>
                  </a:moveTo>
                  <a:cubicBezTo>
                    <a:pt x="23" y="0"/>
                    <a:pt x="0" y="24"/>
                    <a:pt x="0" y="53"/>
                  </a:cubicBezTo>
                  <a:cubicBezTo>
                    <a:pt x="0" y="82"/>
                    <a:pt x="23" y="106"/>
                    <a:pt x="53" y="106"/>
                  </a:cubicBezTo>
                  <a:cubicBezTo>
                    <a:pt x="82" y="106"/>
                    <a:pt x="105" y="82"/>
                    <a:pt x="105" y="53"/>
                  </a:cubicBezTo>
                  <a:cubicBezTo>
                    <a:pt x="105" y="24"/>
                    <a:pt x="82" y="0"/>
                    <a:pt x="53" y="0"/>
                  </a:cubicBezTo>
                  <a:close/>
                  <a:moveTo>
                    <a:pt x="84" y="45"/>
                  </a:moveTo>
                  <a:cubicBezTo>
                    <a:pt x="80" y="65"/>
                    <a:pt x="61" y="82"/>
                    <a:pt x="55" y="85"/>
                  </a:cubicBezTo>
                  <a:cubicBezTo>
                    <a:pt x="49" y="89"/>
                    <a:pt x="43" y="84"/>
                    <a:pt x="41" y="80"/>
                  </a:cubicBezTo>
                  <a:cubicBezTo>
                    <a:pt x="39" y="75"/>
                    <a:pt x="33" y="50"/>
                    <a:pt x="31" y="48"/>
                  </a:cubicBezTo>
                  <a:cubicBezTo>
                    <a:pt x="29" y="46"/>
                    <a:pt x="24" y="50"/>
                    <a:pt x="24" y="50"/>
                  </a:cubicBezTo>
                  <a:cubicBezTo>
                    <a:pt x="21" y="47"/>
                    <a:pt x="21" y="47"/>
                    <a:pt x="21" y="47"/>
                  </a:cubicBezTo>
                  <a:cubicBezTo>
                    <a:pt x="21" y="47"/>
                    <a:pt x="32" y="34"/>
                    <a:pt x="40" y="33"/>
                  </a:cubicBezTo>
                  <a:cubicBezTo>
                    <a:pt x="49" y="31"/>
                    <a:pt x="49" y="46"/>
                    <a:pt x="51" y="54"/>
                  </a:cubicBezTo>
                  <a:cubicBezTo>
                    <a:pt x="53" y="62"/>
                    <a:pt x="54" y="67"/>
                    <a:pt x="56" y="67"/>
                  </a:cubicBezTo>
                  <a:cubicBezTo>
                    <a:pt x="58" y="67"/>
                    <a:pt x="61" y="62"/>
                    <a:pt x="64" y="55"/>
                  </a:cubicBezTo>
                  <a:cubicBezTo>
                    <a:pt x="68" y="49"/>
                    <a:pt x="64" y="43"/>
                    <a:pt x="57" y="47"/>
                  </a:cubicBezTo>
                  <a:cubicBezTo>
                    <a:pt x="60" y="30"/>
                    <a:pt x="87" y="26"/>
                    <a:pt x="84" y="45"/>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44" name="Freeform 144">
              <a:extLst>
                <a:ext uri="{FF2B5EF4-FFF2-40B4-BE49-F238E27FC236}">
                  <a16:creationId xmlns:a16="http://schemas.microsoft.com/office/drawing/2014/main" id="{2D744514-3013-4123-BA2B-2EE0245BCE6E}"/>
                </a:ext>
              </a:extLst>
            </p:cNvPr>
            <p:cNvSpPr>
              <a:spLocks noEditPoints="1"/>
            </p:cNvSpPr>
            <p:nvPr/>
          </p:nvSpPr>
          <p:spPr bwMode="auto">
            <a:xfrm>
              <a:off x="9149533" y="3642344"/>
              <a:ext cx="245165" cy="208464"/>
            </a:xfrm>
            <a:custGeom>
              <a:avLst/>
              <a:gdLst>
                <a:gd name="T0" fmla="*/ 84 w 102"/>
                <a:gd name="T1" fmla="*/ 82 h 87"/>
                <a:gd name="T2" fmla="*/ 81 w 102"/>
                <a:gd name="T3" fmla="*/ 81 h 87"/>
                <a:gd name="T4" fmla="*/ 81 w 102"/>
                <a:gd name="T5" fmla="*/ 74 h 87"/>
                <a:gd name="T6" fmla="*/ 93 w 102"/>
                <a:gd name="T7" fmla="*/ 44 h 87"/>
                <a:gd name="T8" fmla="*/ 81 w 102"/>
                <a:gd name="T9" fmla="*/ 13 h 87"/>
                <a:gd name="T10" fmla="*/ 81 w 102"/>
                <a:gd name="T11" fmla="*/ 6 h 87"/>
                <a:gd name="T12" fmla="*/ 87 w 102"/>
                <a:gd name="T13" fmla="*/ 6 h 87"/>
                <a:gd name="T14" fmla="*/ 102 w 102"/>
                <a:gd name="T15" fmla="*/ 44 h 87"/>
                <a:gd name="T16" fmla="*/ 87 w 102"/>
                <a:gd name="T17" fmla="*/ 81 h 87"/>
                <a:gd name="T18" fmla="*/ 84 w 102"/>
                <a:gd name="T19" fmla="*/ 82 h 87"/>
                <a:gd name="T20" fmla="*/ 68 w 102"/>
                <a:gd name="T21" fmla="*/ 74 h 87"/>
                <a:gd name="T22" fmla="*/ 65 w 102"/>
                <a:gd name="T23" fmla="*/ 72 h 87"/>
                <a:gd name="T24" fmla="*/ 65 w 102"/>
                <a:gd name="T25" fmla="*/ 66 h 87"/>
                <a:gd name="T26" fmla="*/ 65 w 102"/>
                <a:gd name="T27" fmla="*/ 21 h 87"/>
                <a:gd name="T28" fmla="*/ 65 w 102"/>
                <a:gd name="T29" fmla="*/ 15 h 87"/>
                <a:gd name="T30" fmla="*/ 71 w 102"/>
                <a:gd name="T31" fmla="*/ 15 h 87"/>
                <a:gd name="T32" fmla="*/ 83 w 102"/>
                <a:gd name="T33" fmla="*/ 44 h 87"/>
                <a:gd name="T34" fmla="*/ 71 w 102"/>
                <a:gd name="T35" fmla="*/ 72 h 87"/>
                <a:gd name="T36" fmla="*/ 68 w 102"/>
                <a:gd name="T37" fmla="*/ 74 h 87"/>
                <a:gd name="T38" fmla="*/ 52 w 102"/>
                <a:gd name="T39" fmla="*/ 65 h 87"/>
                <a:gd name="T40" fmla="*/ 49 w 102"/>
                <a:gd name="T41" fmla="*/ 64 h 87"/>
                <a:gd name="T42" fmla="*/ 49 w 102"/>
                <a:gd name="T43" fmla="*/ 57 h 87"/>
                <a:gd name="T44" fmla="*/ 49 w 102"/>
                <a:gd name="T45" fmla="*/ 30 h 87"/>
                <a:gd name="T46" fmla="*/ 49 w 102"/>
                <a:gd name="T47" fmla="*/ 23 h 87"/>
                <a:gd name="T48" fmla="*/ 55 w 102"/>
                <a:gd name="T49" fmla="*/ 23 h 87"/>
                <a:gd name="T50" fmla="*/ 55 w 102"/>
                <a:gd name="T51" fmla="*/ 64 h 87"/>
                <a:gd name="T52" fmla="*/ 52 w 102"/>
                <a:gd name="T53" fmla="*/ 65 h 87"/>
                <a:gd name="T54" fmla="*/ 38 w 102"/>
                <a:gd name="T55" fmla="*/ 3 h 87"/>
                <a:gd name="T56" fmla="*/ 42 w 102"/>
                <a:gd name="T57" fmla="*/ 5 h 87"/>
                <a:gd name="T58" fmla="*/ 42 w 102"/>
                <a:gd name="T59" fmla="*/ 82 h 87"/>
                <a:gd name="T60" fmla="*/ 38 w 102"/>
                <a:gd name="T61" fmla="*/ 84 h 87"/>
                <a:gd name="T62" fmla="*/ 15 w 102"/>
                <a:gd name="T63" fmla="*/ 62 h 87"/>
                <a:gd name="T64" fmla="*/ 0 w 102"/>
                <a:gd name="T65" fmla="*/ 62 h 87"/>
                <a:gd name="T66" fmla="*/ 0 w 102"/>
                <a:gd name="T67" fmla="*/ 25 h 87"/>
                <a:gd name="T68" fmla="*/ 15 w 102"/>
                <a:gd name="T69" fmla="*/ 25 h 87"/>
                <a:gd name="T70" fmla="*/ 38 w 102"/>
                <a:gd name="T71" fmla="*/ 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87">
                  <a:moveTo>
                    <a:pt x="84" y="82"/>
                  </a:moveTo>
                  <a:cubicBezTo>
                    <a:pt x="83" y="82"/>
                    <a:pt x="81" y="82"/>
                    <a:pt x="81" y="81"/>
                  </a:cubicBezTo>
                  <a:cubicBezTo>
                    <a:pt x="79" y="79"/>
                    <a:pt x="79" y="76"/>
                    <a:pt x="81" y="74"/>
                  </a:cubicBezTo>
                  <a:cubicBezTo>
                    <a:pt x="89" y="66"/>
                    <a:pt x="93" y="55"/>
                    <a:pt x="93" y="44"/>
                  </a:cubicBezTo>
                  <a:cubicBezTo>
                    <a:pt x="93" y="32"/>
                    <a:pt x="89" y="21"/>
                    <a:pt x="81" y="13"/>
                  </a:cubicBezTo>
                  <a:cubicBezTo>
                    <a:pt x="79" y="11"/>
                    <a:pt x="79" y="8"/>
                    <a:pt x="81" y="6"/>
                  </a:cubicBezTo>
                  <a:cubicBezTo>
                    <a:pt x="82" y="4"/>
                    <a:pt x="85" y="4"/>
                    <a:pt x="87" y="6"/>
                  </a:cubicBezTo>
                  <a:cubicBezTo>
                    <a:pt x="97" y="16"/>
                    <a:pt x="102" y="29"/>
                    <a:pt x="102" y="44"/>
                  </a:cubicBezTo>
                  <a:cubicBezTo>
                    <a:pt x="102" y="58"/>
                    <a:pt x="97" y="71"/>
                    <a:pt x="87" y="81"/>
                  </a:cubicBezTo>
                  <a:cubicBezTo>
                    <a:pt x="86" y="82"/>
                    <a:pt x="85" y="82"/>
                    <a:pt x="84" y="82"/>
                  </a:cubicBezTo>
                  <a:close/>
                  <a:moveTo>
                    <a:pt x="68" y="74"/>
                  </a:moveTo>
                  <a:cubicBezTo>
                    <a:pt x="67" y="74"/>
                    <a:pt x="65" y="73"/>
                    <a:pt x="65" y="72"/>
                  </a:cubicBezTo>
                  <a:cubicBezTo>
                    <a:pt x="63" y="70"/>
                    <a:pt x="63" y="68"/>
                    <a:pt x="65" y="66"/>
                  </a:cubicBezTo>
                  <a:cubicBezTo>
                    <a:pt x="77" y="54"/>
                    <a:pt x="77" y="33"/>
                    <a:pt x="65" y="21"/>
                  </a:cubicBezTo>
                  <a:cubicBezTo>
                    <a:pt x="63" y="19"/>
                    <a:pt x="63" y="17"/>
                    <a:pt x="65" y="15"/>
                  </a:cubicBezTo>
                  <a:cubicBezTo>
                    <a:pt x="66" y="13"/>
                    <a:pt x="69" y="13"/>
                    <a:pt x="71" y="15"/>
                  </a:cubicBezTo>
                  <a:cubicBezTo>
                    <a:pt x="79" y="22"/>
                    <a:pt x="83" y="33"/>
                    <a:pt x="83" y="44"/>
                  </a:cubicBezTo>
                  <a:cubicBezTo>
                    <a:pt x="83" y="54"/>
                    <a:pt x="79" y="65"/>
                    <a:pt x="71" y="72"/>
                  </a:cubicBezTo>
                  <a:cubicBezTo>
                    <a:pt x="70" y="73"/>
                    <a:pt x="69" y="74"/>
                    <a:pt x="68" y="74"/>
                  </a:cubicBezTo>
                  <a:close/>
                  <a:moveTo>
                    <a:pt x="52" y="65"/>
                  </a:moveTo>
                  <a:cubicBezTo>
                    <a:pt x="51" y="65"/>
                    <a:pt x="49" y="65"/>
                    <a:pt x="49" y="64"/>
                  </a:cubicBezTo>
                  <a:cubicBezTo>
                    <a:pt x="47" y="62"/>
                    <a:pt x="47" y="59"/>
                    <a:pt x="49" y="57"/>
                  </a:cubicBezTo>
                  <a:cubicBezTo>
                    <a:pt x="56" y="50"/>
                    <a:pt x="56" y="37"/>
                    <a:pt x="49" y="30"/>
                  </a:cubicBezTo>
                  <a:cubicBezTo>
                    <a:pt x="47" y="28"/>
                    <a:pt x="47" y="25"/>
                    <a:pt x="49" y="23"/>
                  </a:cubicBezTo>
                  <a:cubicBezTo>
                    <a:pt x="50" y="22"/>
                    <a:pt x="53" y="22"/>
                    <a:pt x="55" y="23"/>
                  </a:cubicBezTo>
                  <a:cubicBezTo>
                    <a:pt x="66" y="34"/>
                    <a:pt x="66" y="53"/>
                    <a:pt x="55" y="64"/>
                  </a:cubicBezTo>
                  <a:cubicBezTo>
                    <a:pt x="54" y="65"/>
                    <a:pt x="53" y="65"/>
                    <a:pt x="52" y="65"/>
                  </a:cubicBezTo>
                  <a:close/>
                  <a:moveTo>
                    <a:pt x="38" y="3"/>
                  </a:moveTo>
                  <a:cubicBezTo>
                    <a:pt x="40" y="0"/>
                    <a:pt x="42" y="1"/>
                    <a:pt x="42" y="5"/>
                  </a:cubicBezTo>
                  <a:cubicBezTo>
                    <a:pt x="42" y="82"/>
                    <a:pt x="42" y="82"/>
                    <a:pt x="42" y="82"/>
                  </a:cubicBezTo>
                  <a:cubicBezTo>
                    <a:pt x="42" y="86"/>
                    <a:pt x="40" y="87"/>
                    <a:pt x="38" y="84"/>
                  </a:cubicBezTo>
                  <a:cubicBezTo>
                    <a:pt x="15" y="62"/>
                    <a:pt x="15" y="62"/>
                    <a:pt x="15" y="62"/>
                  </a:cubicBezTo>
                  <a:cubicBezTo>
                    <a:pt x="0" y="62"/>
                    <a:pt x="0" y="62"/>
                    <a:pt x="0" y="62"/>
                  </a:cubicBezTo>
                  <a:cubicBezTo>
                    <a:pt x="0" y="25"/>
                    <a:pt x="0" y="25"/>
                    <a:pt x="0" y="25"/>
                  </a:cubicBezTo>
                  <a:cubicBezTo>
                    <a:pt x="15" y="25"/>
                    <a:pt x="15" y="25"/>
                    <a:pt x="15" y="25"/>
                  </a:cubicBezTo>
                  <a:lnTo>
                    <a:pt x="38" y="3"/>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45" name="Freeform 145">
              <a:extLst>
                <a:ext uri="{FF2B5EF4-FFF2-40B4-BE49-F238E27FC236}">
                  <a16:creationId xmlns:a16="http://schemas.microsoft.com/office/drawing/2014/main" id="{BEDA89B5-F925-4CA4-B217-EB13907EDB9F}"/>
                </a:ext>
              </a:extLst>
            </p:cNvPr>
            <p:cNvSpPr>
              <a:spLocks noEditPoints="1"/>
            </p:cNvSpPr>
            <p:nvPr/>
          </p:nvSpPr>
          <p:spPr bwMode="auto">
            <a:xfrm>
              <a:off x="8939601" y="3375158"/>
              <a:ext cx="277462" cy="245164"/>
            </a:xfrm>
            <a:custGeom>
              <a:avLst/>
              <a:gdLst>
                <a:gd name="T0" fmla="*/ 124 w 189"/>
                <a:gd name="T1" fmla="*/ 23 h 167"/>
                <a:gd name="T2" fmla="*/ 65 w 189"/>
                <a:gd name="T3" fmla="*/ 0 h 167"/>
                <a:gd name="T4" fmla="*/ 0 w 189"/>
                <a:gd name="T5" fmla="*/ 23 h 167"/>
                <a:gd name="T6" fmla="*/ 0 w 189"/>
                <a:gd name="T7" fmla="*/ 167 h 167"/>
                <a:gd name="T8" fmla="*/ 65 w 189"/>
                <a:gd name="T9" fmla="*/ 142 h 167"/>
                <a:gd name="T10" fmla="*/ 124 w 189"/>
                <a:gd name="T11" fmla="*/ 167 h 167"/>
                <a:gd name="T12" fmla="*/ 189 w 189"/>
                <a:gd name="T13" fmla="*/ 142 h 167"/>
                <a:gd name="T14" fmla="*/ 189 w 189"/>
                <a:gd name="T15" fmla="*/ 0 h 167"/>
                <a:gd name="T16" fmla="*/ 124 w 189"/>
                <a:gd name="T17" fmla="*/ 23 h 167"/>
                <a:gd name="T18" fmla="*/ 70 w 189"/>
                <a:gd name="T19" fmla="*/ 15 h 167"/>
                <a:gd name="T20" fmla="*/ 119 w 189"/>
                <a:gd name="T21" fmla="*/ 35 h 167"/>
                <a:gd name="T22" fmla="*/ 119 w 189"/>
                <a:gd name="T23" fmla="*/ 152 h 167"/>
                <a:gd name="T24" fmla="*/ 70 w 189"/>
                <a:gd name="T25" fmla="*/ 133 h 167"/>
                <a:gd name="T26" fmla="*/ 70 w 189"/>
                <a:gd name="T27" fmla="*/ 15 h 167"/>
                <a:gd name="T28" fmla="*/ 11 w 189"/>
                <a:gd name="T29" fmla="*/ 31 h 167"/>
                <a:gd name="T30" fmla="*/ 58 w 189"/>
                <a:gd name="T31" fmla="*/ 15 h 167"/>
                <a:gd name="T32" fmla="*/ 58 w 189"/>
                <a:gd name="T33" fmla="*/ 133 h 167"/>
                <a:gd name="T34" fmla="*/ 11 w 189"/>
                <a:gd name="T35" fmla="*/ 151 h 167"/>
                <a:gd name="T36" fmla="*/ 11 w 189"/>
                <a:gd name="T37" fmla="*/ 31 h 167"/>
                <a:gd name="T38" fmla="*/ 178 w 189"/>
                <a:gd name="T39" fmla="*/ 134 h 167"/>
                <a:gd name="T40" fmla="*/ 130 w 189"/>
                <a:gd name="T41" fmla="*/ 152 h 167"/>
                <a:gd name="T42" fmla="*/ 130 w 189"/>
                <a:gd name="T43" fmla="*/ 35 h 167"/>
                <a:gd name="T44" fmla="*/ 178 w 189"/>
                <a:gd name="T45" fmla="*/ 17 h 167"/>
                <a:gd name="T46" fmla="*/ 178 w 189"/>
                <a:gd name="T47" fmla="*/ 13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9" h="167">
                  <a:moveTo>
                    <a:pt x="124" y="23"/>
                  </a:moveTo>
                  <a:lnTo>
                    <a:pt x="65" y="0"/>
                  </a:lnTo>
                  <a:lnTo>
                    <a:pt x="0" y="23"/>
                  </a:lnTo>
                  <a:lnTo>
                    <a:pt x="0" y="167"/>
                  </a:lnTo>
                  <a:lnTo>
                    <a:pt x="65" y="142"/>
                  </a:lnTo>
                  <a:lnTo>
                    <a:pt x="124" y="167"/>
                  </a:lnTo>
                  <a:lnTo>
                    <a:pt x="189" y="142"/>
                  </a:lnTo>
                  <a:lnTo>
                    <a:pt x="189" y="0"/>
                  </a:lnTo>
                  <a:lnTo>
                    <a:pt x="124" y="23"/>
                  </a:lnTo>
                  <a:close/>
                  <a:moveTo>
                    <a:pt x="70" y="15"/>
                  </a:moveTo>
                  <a:lnTo>
                    <a:pt x="119" y="35"/>
                  </a:lnTo>
                  <a:lnTo>
                    <a:pt x="119" y="152"/>
                  </a:lnTo>
                  <a:lnTo>
                    <a:pt x="70" y="133"/>
                  </a:lnTo>
                  <a:lnTo>
                    <a:pt x="70" y="15"/>
                  </a:lnTo>
                  <a:close/>
                  <a:moveTo>
                    <a:pt x="11" y="31"/>
                  </a:moveTo>
                  <a:lnTo>
                    <a:pt x="58" y="15"/>
                  </a:lnTo>
                  <a:lnTo>
                    <a:pt x="58" y="133"/>
                  </a:lnTo>
                  <a:lnTo>
                    <a:pt x="11" y="151"/>
                  </a:lnTo>
                  <a:lnTo>
                    <a:pt x="11" y="31"/>
                  </a:lnTo>
                  <a:close/>
                  <a:moveTo>
                    <a:pt x="178" y="134"/>
                  </a:moveTo>
                  <a:lnTo>
                    <a:pt x="130" y="152"/>
                  </a:lnTo>
                  <a:lnTo>
                    <a:pt x="130" y="35"/>
                  </a:lnTo>
                  <a:lnTo>
                    <a:pt x="178" y="17"/>
                  </a:lnTo>
                  <a:lnTo>
                    <a:pt x="178" y="134"/>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46" name="Freeform 146">
              <a:extLst>
                <a:ext uri="{FF2B5EF4-FFF2-40B4-BE49-F238E27FC236}">
                  <a16:creationId xmlns:a16="http://schemas.microsoft.com/office/drawing/2014/main" id="{DEF8BA1B-6EEC-49D3-9ADA-FD4DE6B1DE21}"/>
                </a:ext>
              </a:extLst>
            </p:cNvPr>
            <p:cNvSpPr>
              <a:spLocks noEditPoints="1"/>
            </p:cNvSpPr>
            <p:nvPr/>
          </p:nvSpPr>
          <p:spPr bwMode="auto">
            <a:xfrm>
              <a:off x="9008600" y="2459094"/>
              <a:ext cx="303887" cy="306822"/>
            </a:xfrm>
            <a:custGeom>
              <a:avLst/>
              <a:gdLst>
                <a:gd name="T0" fmla="*/ 63 w 127"/>
                <a:gd name="T1" fmla="*/ 0 h 128"/>
                <a:gd name="T2" fmla="*/ 0 w 127"/>
                <a:gd name="T3" fmla="*/ 64 h 128"/>
                <a:gd name="T4" fmla="*/ 63 w 127"/>
                <a:gd name="T5" fmla="*/ 128 h 128"/>
                <a:gd name="T6" fmla="*/ 127 w 127"/>
                <a:gd name="T7" fmla="*/ 64 h 128"/>
                <a:gd name="T8" fmla="*/ 63 w 127"/>
                <a:gd name="T9" fmla="*/ 0 h 128"/>
                <a:gd name="T10" fmla="*/ 52 w 127"/>
                <a:gd name="T11" fmla="*/ 104 h 128"/>
                <a:gd name="T12" fmla="*/ 25 w 127"/>
                <a:gd name="T13" fmla="*/ 69 h 128"/>
                <a:gd name="T14" fmla="*/ 37 w 127"/>
                <a:gd name="T15" fmla="*/ 57 h 128"/>
                <a:gd name="T16" fmla="*/ 52 w 127"/>
                <a:gd name="T17" fmla="*/ 76 h 128"/>
                <a:gd name="T18" fmla="*/ 98 w 127"/>
                <a:gd name="T19" fmla="*/ 38 h 128"/>
                <a:gd name="T20" fmla="*/ 103 w 127"/>
                <a:gd name="T21" fmla="*/ 44 h 128"/>
                <a:gd name="T22" fmla="*/ 52 w 127"/>
                <a:gd name="T23"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 h="128">
                  <a:moveTo>
                    <a:pt x="63" y="0"/>
                  </a:moveTo>
                  <a:cubicBezTo>
                    <a:pt x="28" y="0"/>
                    <a:pt x="0" y="29"/>
                    <a:pt x="0" y="64"/>
                  </a:cubicBezTo>
                  <a:cubicBezTo>
                    <a:pt x="0" y="99"/>
                    <a:pt x="28" y="128"/>
                    <a:pt x="63" y="128"/>
                  </a:cubicBezTo>
                  <a:cubicBezTo>
                    <a:pt x="99" y="128"/>
                    <a:pt x="127" y="99"/>
                    <a:pt x="127" y="64"/>
                  </a:cubicBezTo>
                  <a:cubicBezTo>
                    <a:pt x="127" y="29"/>
                    <a:pt x="99" y="0"/>
                    <a:pt x="63" y="0"/>
                  </a:cubicBezTo>
                  <a:close/>
                  <a:moveTo>
                    <a:pt x="52" y="104"/>
                  </a:moveTo>
                  <a:cubicBezTo>
                    <a:pt x="25" y="69"/>
                    <a:pt x="25" y="69"/>
                    <a:pt x="25" y="69"/>
                  </a:cubicBezTo>
                  <a:cubicBezTo>
                    <a:pt x="37" y="57"/>
                    <a:pt x="37" y="57"/>
                    <a:pt x="37" y="57"/>
                  </a:cubicBezTo>
                  <a:cubicBezTo>
                    <a:pt x="52" y="76"/>
                    <a:pt x="52" y="76"/>
                    <a:pt x="52" y="76"/>
                  </a:cubicBezTo>
                  <a:cubicBezTo>
                    <a:pt x="98" y="38"/>
                    <a:pt x="98" y="38"/>
                    <a:pt x="98" y="38"/>
                  </a:cubicBezTo>
                  <a:cubicBezTo>
                    <a:pt x="103" y="44"/>
                    <a:pt x="103" y="44"/>
                    <a:pt x="103" y="44"/>
                  </a:cubicBezTo>
                  <a:lnTo>
                    <a:pt x="52" y="104"/>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47" name="Freeform 147">
              <a:extLst>
                <a:ext uri="{FF2B5EF4-FFF2-40B4-BE49-F238E27FC236}">
                  <a16:creationId xmlns:a16="http://schemas.microsoft.com/office/drawing/2014/main" id="{6B44DFB0-372D-4ACC-AC5C-18E7B242451D}"/>
                </a:ext>
              </a:extLst>
            </p:cNvPr>
            <p:cNvSpPr>
              <a:spLocks noEditPoints="1"/>
            </p:cNvSpPr>
            <p:nvPr/>
          </p:nvSpPr>
          <p:spPr bwMode="auto">
            <a:xfrm>
              <a:off x="9893834" y="4608321"/>
              <a:ext cx="230484" cy="230484"/>
            </a:xfrm>
            <a:custGeom>
              <a:avLst/>
              <a:gdLst>
                <a:gd name="T0" fmla="*/ 0 w 157"/>
                <a:gd name="T1" fmla="*/ 74 h 157"/>
                <a:gd name="T2" fmla="*/ 0 w 157"/>
                <a:gd name="T3" fmla="*/ 23 h 157"/>
                <a:gd name="T4" fmla="*/ 64 w 157"/>
                <a:gd name="T5" fmla="*/ 13 h 157"/>
                <a:gd name="T6" fmla="*/ 64 w 157"/>
                <a:gd name="T7" fmla="*/ 74 h 157"/>
                <a:gd name="T8" fmla="*/ 0 w 157"/>
                <a:gd name="T9" fmla="*/ 74 h 157"/>
                <a:gd name="T10" fmla="*/ 73 w 157"/>
                <a:gd name="T11" fmla="*/ 12 h 157"/>
                <a:gd name="T12" fmla="*/ 157 w 157"/>
                <a:gd name="T13" fmla="*/ 0 h 157"/>
                <a:gd name="T14" fmla="*/ 157 w 157"/>
                <a:gd name="T15" fmla="*/ 74 h 157"/>
                <a:gd name="T16" fmla="*/ 73 w 157"/>
                <a:gd name="T17" fmla="*/ 74 h 157"/>
                <a:gd name="T18" fmla="*/ 73 w 157"/>
                <a:gd name="T19" fmla="*/ 12 h 157"/>
                <a:gd name="T20" fmla="*/ 157 w 157"/>
                <a:gd name="T21" fmla="*/ 84 h 157"/>
                <a:gd name="T22" fmla="*/ 157 w 157"/>
                <a:gd name="T23" fmla="*/ 157 h 157"/>
                <a:gd name="T24" fmla="*/ 73 w 157"/>
                <a:gd name="T25" fmla="*/ 146 h 157"/>
                <a:gd name="T26" fmla="*/ 73 w 157"/>
                <a:gd name="T27" fmla="*/ 84 h 157"/>
                <a:gd name="T28" fmla="*/ 157 w 157"/>
                <a:gd name="T29" fmla="*/ 84 h 157"/>
                <a:gd name="T30" fmla="*/ 64 w 157"/>
                <a:gd name="T31" fmla="*/ 144 h 157"/>
                <a:gd name="T32" fmla="*/ 0 w 157"/>
                <a:gd name="T33" fmla="*/ 136 h 157"/>
                <a:gd name="T34" fmla="*/ 0 w 157"/>
                <a:gd name="T35" fmla="*/ 84 h 157"/>
                <a:gd name="T36" fmla="*/ 64 w 157"/>
                <a:gd name="T37" fmla="*/ 84 h 157"/>
                <a:gd name="T38" fmla="*/ 64 w 157"/>
                <a:gd name="T39" fmla="*/ 144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7" h="157">
                  <a:moveTo>
                    <a:pt x="0" y="74"/>
                  </a:moveTo>
                  <a:lnTo>
                    <a:pt x="0" y="23"/>
                  </a:lnTo>
                  <a:lnTo>
                    <a:pt x="64" y="13"/>
                  </a:lnTo>
                  <a:lnTo>
                    <a:pt x="64" y="74"/>
                  </a:lnTo>
                  <a:lnTo>
                    <a:pt x="0" y="74"/>
                  </a:lnTo>
                  <a:close/>
                  <a:moveTo>
                    <a:pt x="73" y="12"/>
                  </a:moveTo>
                  <a:lnTo>
                    <a:pt x="157" y="0"/>
                  </a:lnTo>
                  <a:lnTo>
                    <a:pt x="157" y="74"/>
                  </a:lnTo>
                  <a:lnTo>
                    <a:pt x="73" y="74"/>
                  </a:lnTo>
                  <a:lnTo>
                    <a:pt x="73" y="12"/>
                  </a:lnTo>
                  <a:close/>
                  <a:moveTo>
                    <a:pt x="157" y="84"/>
                  </a:moveTo>
                  <a:lnTo>
                    <a:pt x="157" y="157"/>
                  </a:lnTo>
                  <a:lnTo>
                    <a:pt x="73" y="146"/>
                  </a:lnTo>
                  <a:lnTo>
                    <a:pt x="73" y="84"/>
                  </a:lnTo>
                  <a:lnTo>
                    <a:pt x="157" y="84"/>
                  </a:lnTo>
                  <a:close/>
                  <a:moveTo>
                    <a:pt x="64" y="144"/>
                  </a:moveTo>
                  <a:lnTo>
                    <a:pt x="0" y="136"/>
                  </a:lnTo>
                  <a:lnTo>
                    <a:pt x="0" y="84"/>
                  </a:lnTo>
                  <a:lnTo>
                    <a:pt x="64" y="84"/>
                  </a:lnTo>
                  <a:lnTo>
                    <a:pt x="64" y="144"/>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48" name="Freeform 148">
              <a:extLst>
                <a:ext uri="{FF2B5EF4-FFF2-40B4-BE49-F238E27FC236}">
                  <a16:creationId xmlns:a16="http://schemas.microsoft.com/office/drawing/2014/main" id="{BD9DD670-6E90-48D8-92D1-4160F4B99367}"/>
                </a:ext>
              </a:extLst>
            </p:cNvPr>
            <p:cNvSpPr>
              <a:spLocks noEditPoints="1"/>
            </p:cNvSpPr>
            <p:nvPr/>
          </p:nvSpPr>
          <p:spPr bwMode="auto">
            <a:xfrm>
              <a:off x="9641330" y="4558408"/>
              <a:ext cx="204059" cy="204059"/>
            </a:xfrm>
            <a:custGeom>
              <a:avLst/>
              <a:gdLst>
                <a:gd name="T0" fmla="*/ 11 w 85"/>
                <a:gd name="T1" fmla="*/ 42 h 85"/>
                <a:gd name="T2" fmla="*/ 29 w 85"/>
                <a:gd name="T3" fmla="*/ 70 h 85"/>
                <a:gd name="T4" fmla="*/ 14 w 85"/>
                <a:gd name="T5" fmla="*/ 30 h 85"/>
                <a:gd name="T6" fmla="*/ 11 w 85"/>
                <a:gd name="T7" fmla="*/ 42 h 85"/>
                <a:gd name="T8" fmla="*/ 64 w 85"/>
                <a:gd name="T9" fmla="*/ 41 h 85"/>
                <a:gd name="T10" fmla="*/ 62 w 85"/>
                <a:gd name="T11" fmla="*/ 32 h 85"/>
                <a:gd name="T12" fmla="*/ 59 w 85"/>
                <a:gd name="T13" fmla="*/ 25 h 85"/>
                <a:gd name="T14" fmla="*/ 64 w 85"/>
                <a:gd name="T15" fmla="*/ 20 h 85"/>
                <a:gd name="T16" fmla="*/ 64 w 85"/>
                <a:gd name="T17" fmla="*/ 20 h 85"/>
                <a:gd name="T18" fmla="*/ 43 w 85"/>
                <a:gd name="T19" fmla="*/ 11 h 85"/>
                <a:gd name="T20" fmla="*/ 16 w 85"/>
                <a:gd name="T21" fmla="*/ 25 h 85"/>
                <a:gd name="T22" fmla="*/ 18 w 85"/>
                <a:gd name="T23" fmla="*/ 25 h 85"/>
                <a:gd name="T24" fmla="*/ 27 w 85"/>
                <a:gd name="T25" fmla="*/ 25 h 85"/>
                <a:gd name="T26" fmla="*/ 27 w 85"/>
                <a:gd name="T27" fmla="*/ 28 h 85"/>
                <a:gd name="T28" fmla="*/ 23 w 85"/>
                <a:gd name="T29" fmla="*/ 28 h 85"/>
                <a:gd name="T30" fmla="*/ 35 w 85"/>
                <a:gd name="T31" fmla="*/ 61 h 85"/>
                <a:gd name="T32" fmla="*/ 42 w 85"/>
                <a:gd name="T33" fmla="*/ 41 h 85"/>
                <a:gd name="T34" fmla="*/ 37 w 85"/>
                <a:gd name="T35" fmla="*/ 28 h 85"/>
                <a:gd name="T36" fmla="*/ 34 w 85"/>
                <a:gd name="T37" fmla="*/ 28 h 85"/>
                <a:gd name="T38" fmla="*/ 34 w 85"/>
                <a:gd name="T39" fmla="*/ 25 h 85"/>
                <a:gd name="T40" fmla="*/ 42 w 85"/>
                <a:gd name="T41" fmla="*/ 25 h 85"/>
                <a:gd name="T42" fmla="*/ 51 w 85"/>
                <a:gd name="T43" fmla="*/ 25 h 85"/>
                <a:gd name="T44" fmla="*/ 51 w 85"/>
                <a:gd name="T45" fmla="*/ 28 h 85"/>
                <a:gd name="T46" fmla="*/ 47 w 85"/>
                <a:gd name="T47" fmla="*/ 28 h 85"/>
                <a:gd name="T48" fmla="*/ 59 w 85"/>
                <a:gd name="T49" fmla="*/ 61 h 85"/>
                <a:gd name="T50" fmla="*/ 62 w 85"/>
                <a:gd name="T51" fmla="*/ 51 h 85"/>
                <a:gd name="T52" fmla="*/ 64 w 85"/>
                <a:gd name="T53" fmla="*/ 41 h 85"/>
                <a:gd name="T54" fmla="*/ 43 w 85"/>
                <a:gd name="T55" fmla="*/ 45 h 85"/>
                <a:gd name="T56" fmla="*/ 34 w 85"/>
                <a:gd name="T57" fmla="*/ 72 h 85"/>
                <a:gd name="T58" fmla="*/ 43 w 85"/>
                <a:gd name="T59" fmla="*/ 73 h 85"/>
                <a:gd name="T60" fmla="*/ 53 w 85"/>
                <a:gd name="T61" fmla="*/ 72 h 85"/>
                <a:gd name="T62" fmla="*/ 53 w 85"/>
                <a:gd name="T63" fmla="*/ 71 h 85"/>
                <a:gd name="T64" fmla="*/ 43 w 85"/>
                <a:gd name="T65" fmla="*/ 45 h 85"/>
                <a:gd name="T66" fmla="*/ 71 w 85"/>
                <a:gd name="T67" fmla="*/ 28 h 85"/>
                <a:gd name="T68" fmla="*/ 71 w 85"/>
                <a:gd name="T69" fmla="*/ 31 h 85"/>
                <a:gd name="T70" fmla="*/ 69 w 85"/>
                <a:gd name="T71" fmla="*/ 42 h 85"/>
                <a:gd name="T72" fmla="*/ 59 w 85"/>
                <a:gd name="T73" fmla="*/ 69 h 85"/>
                <a:gd name="T74" fmla="*/ 75 w 85"/>
                <a:gd name="T75" fmla="*/ 42 h 85"/>
                <a:gd name="T76" fmla="*/ 71 w 85"/>
                <a:gd name="T77" fmla="*/ 28 h 85"/>
                <a:gd name="T78" fmla="*/ 43 w 85"/>
                <a:gd name="T79" fmla="*/ 0 h 85"/>
                <a:gd name="T80" fmla="*/ 0 w 85"/>
                <a:gd name="T81" fmla="*/ 42 h 85"/>
                <a:gd name="T82" fmla="*/ 43 w 85"/>
                <a:gd name="T83" fmla="*/ 85 h 85"/>
                <a:gd name="T84" fmla="*/ 85 w 85"/>
                <a:gd name="T85" fmla="*/ 42 h 85"/>
                <a:gd name="T86" fmla="*/ 43 w 85"/>
                <a:gd name="T87" fmla="*/ 0 h 85"/>
                <a:gd name="T88" fmla="*/ 43 w 85"/>
                <a:gd name="T89" fmla="*/ 79 h 85"/>
                <a:gd name="T90" fmla="*/ 6 w 85"/>
                <a:gd name="T91" fmla="*/ 42 h 85"/>
                <a:gd name="T92" fmla="*/ 43 w 85"/>
                <a:gd name="T93" fmla="*/ 5 h 85"/>
                <a:gd name="T94" fmla="*/ 80 w 85"/>
                <a:gd name="T95" fmla="*/ 42 h 85"/>
                <a:gd name="T96" fmla="*/ 43 w 85"/>
                <a:gd name="T97"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5" h="85">
                  <a:moveTo>
                    <a:pt x="11" y="42"/>
                  </a:moveTo>
                  <a:cubicBezTo>
                    <a:pt x="11" y="55"/>
                    <a:pt x="18" y="65"/>
                    <a:pt x="29" y="70"/>
                  </a:cubicBezTo>
                  <a:cubicBezTo>
                    <a:pt x="14" y="30"/>
                    <a:pt x="14" y="30"/>
                    <a:pt x="14" y="30"/>
                  </a:cubicBezTo>
                  <a:cubicBezTo>
                    <a:pt x="12" y="34"/>
                    <a:pt x="11" y="38"/>
                    <a:pt x="11" y="42"/>
                  </a:cubicBezTo>
                  <a:close/>
                  <a:moveTo>
                    <a:pt x="64" y="41"/>
                  </a:moveTo>
                  <a:cubicBezTo>
                    <a:pt x="64" y="37"/>
                    <a:pt x="63" y="34"/>
                    <a:pt x="62" y="32"/>
                  </a:cubicBezTo>
                  <a:cubicBezTo>
                    <a:pt x="60" y="30"/>
                    <a:pt x="59" y="28"/>
                    <a:pt x="59" y="25"/>
                  </a:cubicBezTo>
                  <a:cubicBezTo>
                    <a:pt x="59" y="22"/>
                    <a:pt x="61" y="20"/>
                    <a:pt x="64" y="20"/>
                  </a:cubicBezTo>
                  <a:cubicBezTo>
                    <a:pt x="64" y="20"/>
                    <a:pt x="64" y="20"/>
                    <a:pt x="64" y="20"/>
                  </a:cubicBezTo>
                  <a:cubicBezTo>
                    <a:pt x="59" y="15"/>
                    <a:pt x="51" y="11"/>
                    <a:pt x="43" y="11"/>
                  </a:cubicBezTo>
                  <a:cubicBezTo>
                    <a:pt x="32" y="11"/>
                    <a:pt x="22" y="17"/>
                    <a:pt x="16" y="25"/>
                  </a:cubicBezTo>
                  <a:cubicBezTo>
                    <a:pt x="17" y="25"/>
                    <a:pt x="18" y="25"/>
                    <a:pt x="18" y="25"/>
                  </a:cubicBezTo>
                  <a:cubicBezTo>
                    <a:pt x="22" y="25"/>
                    <a:pt x="27" y="25"/>
                    <a:pt x="27" y="25"/>
                  </a:cubicBezTo>
                  <a:cubicBezTo>
                    <a:pt x="29" y="25"/>
                    <a:pt x="29" y="27"/>
                    <a:pt x="27" y="28"/>
                  </a:cubicBezTo>
                  <a:cubicBezTo>
                    <a:pt x="27" y="28"/>
                    <a:pt x="25" y="28"/>
                    <a:pt x="23" y="28"/>
                  </a:cubicBezTo>
                  <a:cubicBezTo>
                    <a:pt x="35" y="61"/>
                    <a:pt x="35" y="61"/>
                    <a:pt x="35" y="61"/>
                  </a:cubicBezTo>
                  <a:cubicBezTo>
                    <a:pt x="42" y="41"/>
                    <a:pt x="42" y="41"/>
                    <a:pt x="42" y="41"/>
                  </a:cubicBezTo>
                  <a:cubicBezTo>
                    <a:pt x="37" y="28"/>
                    <a:pt x="37" y="28"/>
                    <a:pt x="37" y="28"/>
                  </a:cubicBezTo>
                  <a:cubicBezTo>
                    <a:pt x="35" y="28"/>
                    <a:pt x="34" y="28"/>
                    <a:pt x="34" y="28"/>
                  </a:cubicBezTo>
                  <a:cubicBezTo>
                    <a:pt x="32" y="27"/>
                    <a:pt x="32" y="25"/>
                    <a:pt x="34" y="25"/>
                  </a:cubicBezTo>
                  <a:cubicBezTo>
                    <a:pt x="34" y="25"/>
                    <a:pt x="39" y="25"/>
                    <a:pt x="42" y="25"/>
                  </a:cubicBezTo>
                  <a:cubicBezTo>
                    <a:pt x="46" y="25"/>
                    <a:pt x="51" y="25"/>
                    <a:pt x="51" y="25"/>
                  </a:cubicBezTo>
                  <a:cubicBezTo>
                    <a:pt x="52" y="25"/>
                    <a:pt x="53" y="27"/>
                    <a:pt x="51" y="28"/>
                  </a:cubicBezTo>
                  <a:cubicBezTo>
                    <a:pt x="51" y="28"/>
                    <a:pt x="49" y="28"/>
                    <a:pt x="47" y="28"/>
                  </a:cubicBezTo>
                  <a:cubicBezTo>
                    <a:pt x="59" y="61"/>
                    <a:pt x="59" y="61"/>
                    <a:pt x="59" y="61"/>
                  </a:cubicBezTo>
                  <a:cubicBezTo>
                    <a:pt x="62" y="51"/>
                    <a:pt x="62" y="51"/>
                    <a:pt x="62" y="51"/>
                  </a:cubicBezTo>
                  <a:cubicBezTo>
                    <a:pt x="63" y="47"/>
                    <a:pt x="64" y="43"/>
                    <a:pt x="64" y="41"/>
                  </a:cubicBezTo>
                  <a:close/>
                  <a:moveTo>
                    <a:pt x="43" y="45"/>
                  </a:moveTo>
                  <a:cubicBezTo>
                    <a:pt x="34" y="72"/>
                    <a:pt x="34" y="72"/>
                    <a:pt x="34" y="72"/>
                  </a:cubicBezTo>
                  <a:cubicBezTo>
                    <a:pt x="37" y="73"/>
                    <a:pt x="40" y="73"/>
                    <a:pt x="43" y="73"/>
                  </a:cubicBezTo>
                  <a:cubicBezTo>
                    <a:pt x="47" y="73"/>
                    <a:pt x="50" y="73"/>
                    <a:pt x="53" y="72"/>
                  </a:cubicBezTo>
                  <a:cubicBezTo>
                    <a:pt x="53" y="71"/>
                    <a:pt x="53" y="71"/>
                    <a:pt x="53" y="71"/>
                  </a:cubicBezTo>
                  <a:lnTo>
                    <a:pt x="43" y="45"/>
                  </a:lnTo>
                  <a:close/>
                  <a:moveTo>
                    <a:pt x="71" y="28"/>
                  </a:moveTo>
                  <a:cubicBezTo>
                    <a:pt x="71" y="29"/>
                    <a:pt x="71" y="30"/>
                    <a:pt x="71" y="31"/>
                  </a:cubicBezTo>
                  <a:cubicBezTo>
                    <a:pt x="71" y="34"/>
                    <a:pt x="70" y="37"/>
                    <a:pt x="69" y="42"/>
                  </a:cubicBezTo>
                  <a:cubicBezTo>
                    <a:pt x="59" y="69"/>
                    <a:pt x="59" y="69"/>
                    <a:pt x="59" y="69"/>
                  </a:cubicBezTo>
                  <a:cubicBezTo>
                    <a:pt x="68" y="64"/>
                    <a:pt x="75" y="54"/>
                    <a:pt x="75" y="42"/>
                  </a:cubicBezTo>
                  <a:cubicBezTo>
                    <a:pt x="75" y="37"/>
                    <a:pt x="73" y="32"/>
                    <a:pt x="71" y="28"/>
                  </a:cubicBezTo>
                  <a:close/>
                  <a:moveTo>
                    <a:pt x="43" y="0"/>
                  </a:moveTo>
                  <a:cubicBezTo>
                    <a:pt x="19" y="0"/>
                    <a:pt x="0" y="19"/>
                    <a:pt x="0" y="42"/>
                  </a:cubicBezTo>
                  <a:cubicBezTo>
                    <a:pt x="0" y="66"/>
                    <a:pt x="19" y="85"/>
                    <a:pt x="43" y="85"/>
                  </a:cubicBezTo>
                  <a:cubicBezTo>
                    <a:pt x="66" y="85"/>
                    <a:pt x="85" y="66"/>
                    <a:pt x="85" y="42"/>
                  </a:cubicBezTo>
                  <a:cubicBezTo>
                    <a:pt x="85" y="19"/>
                    <a:pt x="66" y="0"/>
                    <a:pt x="43" y="0"/>
                  </a:cubicBezTo>
                  <a:close/>
                  <a:moveTo>
                    <a:pt x="43" y="79"/>
                  </a:moveTo>
                  <a:cubicBezTo>
                    <a:pt x="22" y="79"/>
                    <a:pt x="6" y="63"/>
                    <a:pt x="6" y="42"/>
                  </a:cubicBezTo>
                  <a:cubicBezTo>
                    <a:pt x="6" y="22"/>
                    <a:pt x="22" y="5"/>
                    <a:pt x="43" y="5"/>
                  </a:cubicBezTo>
                  <a:cubicBezTo>
                    <a:pt x="63" y="5"/>
                    <a:pt x="80" y="22"/>
                    <a:pt x="80" y="42"/>
                  </a:cubicBezTo>
                  <a:cubicBezTo>
                    <a:pt x="80" y="63"/>
                    <a:pt x="63" y="79"/>
                    <a:pt x="43" y="79"/>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49" name="Freeform 149">
              <a:extLst>
                <a:ext uri="{FF2B5EF4-FFF2-40B4-BE49-F238E27FC236}">
                  <a16:creationId xmlns:a16="http://schemas.microsoft.com/office/drawing/2014/main" id="{D565F420-AC86-431D-89F0-2B9EA90AC8FD}"/>
                </a:ext>
              </a:extLst>
            </p:cNvPr>
            <p:cNvSpPr/>
            <p:nvPr/>
          </p:nvSpPr>
          <p:spPr bwMode="auto">
            <a:xfrm>
              <a:off x="9893834" y="4932762"/>
              <a:ext cx="273057" cy="270121"/>
            </a:xfrm>
            <a:custGeom>
              <a:avLst/>
              <a:gdLst>
                <a:gd name="T0" fmla="*/ 110 w 114"/>
                <a:gd name="T1" fmla="*/ 90 h 113"/>
                <a:gd name="T2" fmla="*/ 60 w 114"/>
                <a:gd name="T3" fmla="*/ 47 h 113"/>
                <a:gd name="T4" fmla="*/ 64 w 114"/>
                <a:gd name="T5" fmla="*/ 32 h 113"/>
                <a:gd name="T6" fmla="*/ 32 w 114"/>
                <a:gd name="T7" fmla="*/ 0 h 113"/>
                <a:gd name="T8" fmla="*/ 23 w 114"/>
                <a:gd name="T9" fmla="*/ 1 h 113"/>
                <a:gd name="T10" fmla="*/ 41 w 114"/>
                <a:gd name="T11" fmla="*/ 20 h 113"/>
                <a:gd name="T12" fmla="*/ 41 w 114"/>
                <a:gd name="T13" fmla="*/ 30 h 113"/>
                <a:gd name="T14" fmla="*/ 30 w 114"/>
                <a:gd name="T15" fmla="*/ 41 h 113"/>
                <a:gd name="T16" fmla="*/ 20 w 114"/>
                <a:gd name="T17" fmla="*/ 41 h 113"/>
                <a:gd name="T18" fmla="*/ 1 w 114"/>
                <a:gd name="T19" fmla="*/ 23 h 113"/>
                <a:gd name="T20" fmla="*/ 0 w 114"/>
                <a:gd name="T21" fmla="*/ 32 h 113"/>
                <a:gd name="T22" fmla="*/ 32 w 114"/>
                <a:gd name="T23" fmla="*/ 63 h 113"/>
                <a:gd name="T24" fmla="*/ 47 w 114"/>
                <a:gd name="T25" fmla="*/ 60 h 113"/>
                <a:gd name="T26" fmla="*/ 90 w 114"/>
                <a:gd name="T27" fmla="*/ 110 h 113"/>
                <a:gd name="T28" fmla="*/ 100 w 114"/>
                <a:gd name="T29" fmla="*/ 111 h 113"/>
                <a:gd name="T30" fmla="*/ 111 w 114"/>
                <a:gd name="T31" fmla="*/ 100 h 113"/>
                <a:gd name="T32" fmla="*/ 110 w 114"/>
                <a:gd name="T33" fmla="*/ 9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 h="113">
                  <a:moveTo>
                    <a:pt x="110" y="90"/>
                  </a:moveTo>
                  <a:cubicBezTo>
                    <a:pt x="60" y="47"/>
                    <a:pt x="60" y="47"/>
                    <a:pt x="60" y="47"/>
                  </a:cubicBezTo>
                  <a:cubicBezTo>
                    <a:pt x="62" y="42"/>
                    <a:pt x="64" y="37"/>
                    <a:pt x="64" y="32"/>
                  </a:cubicBezTo>
                  <a:cubicBezTo>
                    <a:pt x="64" y="14"/>
                    <a:pt x="49" y="0"/>
                    <a:pt x="32" y="0"/>
                  </a:cubicBezTo>
                  <a:cubicBezTo>
                    <a:pt x="29" y="0"/>
                    <a:pt x="26" y="0"/>
                    <a:pt x="23" y="1"/>
                  </a:cubicBezTo>
                  <a:cubicBezTo>
                    <a:pt x="41" y="20"/>
                    <a:pt x="41" y="20"/>
                    <a:pt x="41" y="20"/>
                  </a:cubicBezTo>
                  <a:cubicBezTo>
                    <a:pt x="44" y="22"/>
                    <a:pt x="44" y="27"/>
                    <a:pt x="41" y="30"/>
                  </a:cubicBezTo>
                  <a:cubicBezTo>
                    <a:pt x="30" y="41"/>
                    <a:pt x="30" y="41"/>
                    <a:pt x="30" y="41"/>
                  </a:cubicBezTo>
                  <a:cubicBezTo>
                    <a:pt x="27" y="44"/>
                    <a:pt x="23" y="44"/>
                    <a:pt x="20" y="41"/>
                  </a:cubicBezTo>
                  <a:cubicBezTo>
                    <a:pt x="1" y="23"/>
                    <a:pt x="1" y="23"/>
                    <a:pt x="1" y="23"/>
                  </a:cubicBezTo>
                  <a:cubicBezTo>
                    <a:pt x="1" y="25"/>
                    <a:pt x="0" y="29"/>
                    <a:pt x="0" y="32"/>
                  </a:cubicBezTo>
                  <a:cubicBezTo>
                    <a:pt x="0" y="49"/>
                    <a:pt x="14" y="63"/>
                    <a:pt x="32" y="63"/>
                  </a:cubicBezTo>
                  <a:cubicBezTo>
                    <a:pt x="37" y="63"/>
                    <a:pt x="42" y="62"/>
                    <a:pt x="47" y="60"/>
                  </a:cubicBezTo>
                  <a:cubicBezTo>
                    <a:pt x="90" y="110"/>
                    <a:pt x="90" y="110"/>
                    <a:pt x="90" y="110"/>
                  </a:cubicBezTo>
                  <a:cubicBezTo>
                    <a:pt x="93" y="113"/>
                    <a:pt x="97" y="113"/>
                    <a:pt x="100" y="111"/>
                  </a:cubicBezTo>
                  <a:cubicBezTo>
                    <a:pt x="111" y="100"/>
                    <a:pt x="111" y="100"/>
                    <a:pt x="111" y="100"/>
                  </a:cubicBezTo>
                  <a:cubicBezTo>
                    <a:pt x="114" y="97"/>
                    <a:pt x="113" y="93"/>
                    <a:pt x="110" y="90"/>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50" name="Freeform 150">
              <a:extLst>
                <a:ext uri="{FF2B5EF4-FFF2-40B4-BE49-F238E27FC236}">
                  <a16:creationId xmlns:a16="http://schemas.microsoft.com/office/drawing/2014/main" id="{C33C66D0-B657-42D4-940C-2F41341F24E9}"/>
                </a:ext>
              </a:extLst>
            </p:cNvPr>
            <p:cNvSpPr>
              <a:spLocks noEditPoints="1"/>
            </p:cNvSpPr>
            <p:nvPr/>
          </p:nvSpPr>
          <p:spPr bwMode="auto">
            <a:xfrm>
              <a:off x="9070259" y="4672916"/>
              <a:ext cx="268654" cy="412522"/>
            </a:xfrm>
            <a:custGeom>
              <a:avLst/>
              <a:gdLst>
                <a:gd name="T0" fmla="*/ 84 w 112"/>
                <a:gd name="T1" fmla="*/ 3 h 172"/>
                <a:gd name="T2" fmla="*/ 111 w 112"/>
                <a:gd name="T3" fmla="*/ 19 h 172"/>
                <a:gd name="T4" fmla="*/ 110 w 112"/>
                <a:gd name="T5" fmla="*/ 33 h 172"/>
                <a:gd name="T6" fmla="*/ 103 w 112"/>
                <a:gd name="T7" fmla="*/ 44 h 172"/>
                <a:gd name="T8" fmla="*/ 65 w 112"/>
                <a:gd name="T9" fmla="*/ 21 h 172"/>
                <a:gd name="T10" fmla="*/ 72 w 112"/>
                <a:gd name="T11" fmla="*/ 10 h 172"/>
                <a:gd name="T12" fmla="*/ 84 w 112"/>
                <a:gd name="T13" fmla="*/ 3 h 172"/>
                <a:gd name="T14" fmla="*/ 0 w 112"/>
                <a:gd name="T15" fmla="*/ 130 h 172"/>
                <a:gd name="T16" fmla="*/ 1 w 112"/>
                <a:gd name="T17" fmla="*/ 172 h 172"/>
                <a:gd name="T18" fmla="*/ 38 w 112"/>
                <a:gd name="T19" fmla="*/ 153 h 172"/>
                <a:gd name="T20" fmla="*/ 98 w 112"/>
                <a:gd name="T21" fmla="*/ 52 h 172"/>
                <a:gd name="T22" fmla="*/ 60 w 112"/>
                <a:gd name="T23" fmla="*/ 29 h 172"/>
                <a:gd name="T24" fmla="*/ 0 w 112"/>
                <a:gd name="T25" fmla="*/ 130 h 172"/>
                <a:gd name="T26" fmla="*/ 76 w 112"/>
                <a:gd name="T27" fmla="*/ 57 h 172"/>
                <a:gd name="T28" fmla="*/ 30 w 112"/>
                <a:gd name="T29" fmla="*/ 134 h 172"/>
                <a:gd name="T30" fmla="*/ 20 w 112"/>
                <a:gd name="T31" fmla="*/ 128 h 172"/>
                <a:gd name="T32" fmla="*/ 66 w 112"/>
                <a:gd name="T33" fmla="*/ 52 h 172"/>
                <a:gd name="T34" fmla="*/ 76 w 112"/>
                <a:gd name="T35" fmla="*/ 57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72">
                  <a:moveTo>
                    <a:pt x="84" y="3"/>
                  </a:moveTo>
                  <a:cubicBezTo>
                    <a:pt x="96" y="0"/>
                    <a:pt x="108" y="7"/>
                    <a:pt x="111" y="19"/>
                  </a:cubicBezTo>
                  <a:cubicBezTo>
                    <a:pt x="112" y="24"/>
                    <a:pt x="112" y="29"/>
                    <a:pt x="110" y="33"/>
                  </a:cubicBezTo>
                  <a:cubicBezTo>
                    <a:pt x="103" y="44"/>
                    <a:pt x="103" y="44"/>
                    <a:pt x="103" y="44"/>
                  </a:cubicBezTo>
                  <a:cubicBezTo>
                    <a:pt x="65" y="21"/>
                    <a:pt x="65" y="21"/>
                    <a:pt x="65" y="21"/>
                  </a:cubicBezTo>
                  <a:cubicBezTo>
                    <a:pt x="72" y="10"/>
                    <a:pt x="72" y="10"/>
                    <a:pt x="72" y="10"/>
                  </a:cubicBezTo>
                  <a:cubicBezTo>
                    <a:pt x="75" y="7"/>
                    <a:pt x="79" y="4"/>
                    <a:pt x="84" y="3"/>
                  </a:cubicBezTo>
                  <a:close/>
                  <a:moveTo>
                    <a:pt x="0" y="130"/>
                  </a:moveTo>
                  <a:cubicBezTo>
                    <a:pt x="1" y="172"/>
                    <a:pt x="1" y="172"/>
                    <a:pt x="1" y="172"/>
                  </a:cubicBezTo>
                  <a:cubicBezTo>
                    <a:pt x="38" y="153"/>
                    <a:pt x="38" y="153"/>
                    <a:pt x="38" y="153"/>
                  </a:cubicBezTo>
                  <a:cubicBezTo>
                    <a:pt x="98" y="52"/>
                    <a:pt x="98" y="52"/>
                    <a:pt x="98" y="52"/>
                  </a:cubicBezTo>
                  <a:cubicBezTo>
                    <a:pt x="60" y="29"/>
                    <a:pt x="60" y="29"/>
                    <a:pt x="60" y="29"/>
                  </a:cubicBezTo>
                  <a:lnTo>
                    <a:pt x="0" y="130"/>
                  </a:lnTo>
                  <a:close/>
                  <a:moveTo>
                    <a:pt x="76" y="57"/>
                  </a:moveTo>
                  <a:cubicBezTo>
                    <a:pt x="30" y="134"/>
                    <a:pt x="30" y="134"/>
                    <a:pt x="30" y="134"/>
                  </a:cubicBezTo>
                  <a:cubicBezTo>
                    <a:pt x="20" y="128"/>
                    <a:pt x="20" y="128"/>
                    <a:pt x="20" y="128"/>
                  </a:cubicBezTo>
                  <a:cubicBezTo>
                    <a:pt x="66" y="52"/>
                    <a:pt x="66" y="52"/>
                    <a:pt x="66" y="52"/>
                  </a:cubicBezTo>
                  <a:lnTo>
                    <a:pt x="76" y="57"/>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51" name="Freeform 151">
              <a:extLst>
                <a:ext uri="{FF2B5EF4-FFF2-40B4-BE49-F238E27FC236}">
                  <a16:creationId xmlns:a16="http://schemas.microsoft.com/office/drawing/2014/main" id="{8AC6B566-F1F8-4753-B167-0E767CFDAD29}"/>
                </a:ext>
              </a:extLst>
            </p:cNvPr>
            <p:cNvSpPr>
              <a:spLocks noEditPoints="1"/>
            </p:cNvSpPr>
            <p:nvPr/>
          </p:nvSpPr>
          <p:spPr bwMode="auto">
            <a:xfrm>
              <a:off x="9391761" y="4687596"/>
              <a:ext cx="229016" cy="261313"/>
            </a:xfrm>
            <a:custGeom>
              <a:avLst/>
              <a:gdLst>
                <a:gd name="T0" fmla="*/ 40 w 95"/>
                <a:gd name="T1" fmla="*/ 61 h 109"/>
                <a:gd name="T2" fmla="*/ 34 w 95"/>
                <a:gd name="T3" fmla="*/ 54 h 109"/>
                <a:gd name="T4" fmla="*/ 13 w 95"/>
                <a:gd name="T5" fmla="*/ 75 h 109"/>
                <a:gd name="T6" fmla="*/ 34 w 95"/>
                <a:gd name="T7" fmla="*/ 95 h 109"/>
                <a:gd name="T8" fmla="*/ 40 w 95"/>
                <a:gd name="T9" fmla="*/ 88 h 109"/>
                <a:gd name="T10" fmla="*/ 27 w 95"/>
                <a:gd name="T11" fmla="*/ 75 h 109"/>
                <a:gd name="T12" fmla="*/ 40 w 95"/>
                <a:gd name="T13" fmla="*/ 61 h 109"/>
                <a:gd name="T14" fmla="*/ 54 w 95"/>
                <a:gd name="T15" fmla="*/ 88 h 109"/>
                <a:gd name="T16" fmla="*/ 61 w 95"/>
                <a:gd name="T17" fmla="*/ 95 h 109"/>
                <a:gd name="T18" fmla="*/ 81 w 95"/>
                <a:gd name="T19" fmla="*/ 75 h 109"/>
                <a:gd name="T20" fmla="*/ 61 w 95"/>
                <a:gd name="T21" fmla="*/ 54 h 109"/>
                <a:gd name="T22" fmla="*/ 54 w 95"/>
                <a:gd name="T23" fmla="*/ 61 h 109"/>
                <a:gd name="T24" fmla="*/ 68 w 95"/>
                <a:gd name="T25" fmla="*/ 75 h 109"/>
                <a:gd name="T26" fmla="*/ 54 w 95"/>
                <a:gd name="T27" fmla="*/ 88 h 109"/>
                <a:gd name="T28" fmla="*/ 89 w 95"/>
                <a:gd name="T29" fmla="*/ 21 h 109"/>
                <a:gd name="T30" fmla="*/ 74 w 95"/>
                <a:gd name="T31" fmla="*/ 6 h 109"/>
                <a:gd name="T32" fmla="*/ 59 w 95"/>
                <a:gd name="T33" fmla="*/ 0 h 109"/>
                <a:gd name="T34" fmla="*/ 8 w 95"/>
                <a:gd name="T35" fmla="*/ 0 h 109"/>
                <a:gd name="T36" fmla="*/ 0 w 95"/>
                <a:gd name="T37" fmla="*/ 8 h 109"/>
                <a:gd name="T38" fmla="*/ 0 w 95"/>
                <a:gd name="T39" fmla="*/ 100 h 109"/>
                <a:gd name="T40" fmla="*/ 8 w 95"/>
                <a:gd name="T41" fmla="*/ 109 h 109"/>
                <a:gd name="T42" fmla="*/ 86 w 95"/>
                <a:gd name="T43" fmla="*/ 109 h 109"/>
                <a:gd name="T44" fmla="*/ 95 w 95"/>
                <a:gd name="T45" fmla="*/ 100 h 109"/>
                <a:gd name="T46" fmla="*/ 95 w 95"/>
                <a:gd name="T47" fmla="*/ 36 h 109"/>
                <a:gd name="T48" fmla="*/ 89 w 95"/>
                <a:gd name="T49" fmla="*/ 21 h 109"/>
                <a:gd name="T50" fmla="*/ 84 w 95"/>
                <a:gd name="T51" fmla="*/ 26 h 109"/>
                <a:gd name="T52" fmla="*/ 85 w 95"/>
                <a:gd name="T53" fmla="*/ 27 h 109"/>
                <a:gd name="T54" fmla="*/ 68 w 95"/>
                <a:gd name="T55" fmla="*/ 27 h 109"/>
                <a:gd name="T56" fmla="*/ 68 w 95"/>
                <a:gd name="T57" fmla="*/ 10 h 109"/>
                <a:gd name="T58" fmla="*/ 69 w 95"/>
                <a:gd name="T59" fmla="*/ 11 h 109"/>
                <a:gd name="T60" fmla="*/ 84 w 95"/>
                <a:gd name="T61" fmla="*/ 26 h 109"/>
                <a:gd name="T62" fmla="*/ 88 w 95"/>
                <a:gd name="T63" fmla="*/ 100 h 109"/>
                <a:gd name="T64" fmla="*/ 86 w 95"/>
                <a:gd name="T65" fmla="*/ 102 h 109"/>
                <a:gd name="T66" fmla="*/ 8 w 95"/>
                <a:gd name="T67" fmla="*/ 102 h 109"/>
                <a:gd name="T68" fmla="*/ 6 w 95"/>
                <a:gd name="T69" fmla="*/ 100 h 109"/>
                <a:gd name="T70" fmla="*/ 6 w 95"/>
                <a:gd name="T71" fmla="*/ 8 h 109"/>
                <a:gd name="T72" fmla="*/ 8 w 95"/>
                <a:gd name="T73" fmla="*/ 7 h 109"/>
                <a:gd name="T74" fmla="*/ 59 w 95"/>
                <a:gd name="T75" fmla="*/ 7 h 109"/>
                <a:gd name="T76" fmla="*/ 61 w 95"/>
                <a:gd name="T77" fmla="*/ 7 h 109"/>
                <a:gd name="T78" fmla="*/ 61 w 95"/>
                <a:gd name="T79" fmla="*/ 34 h 109"/>
                <a:gd name="T80" fmla="*/ 88 w 95"/>
                <a:gd name="T81" fmla="*/ 34 h 109"/>
                <a:gd name="T82" fmla="*/ 88 w 95"/>
                <a:gd name="T83" fmla="*/ 36 h 109"/>
                <a:gd name="T84" fmla="*/ 88 w 95"/>
                <a:gd name="T85" fmla="*/ 10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5" h="109">
                  <a:moveTo>
                    <a:pt x="40" y="61"/>
                  </a:moveTo>
                  <a:cubicBezTo>
                    <a:pt x="34" y="54"/>
                    <a:pt x="34" y="54"/>
                    <a:pt x="34" y="54"/>
                  </a:cubicBezTo>
                  <a:cubicBezTo>
                    <a:pt x="13" y="75"/>
                    <a:pt x="13" y="75"/>
                    <a:pt x="13" y="75"/>
                  </a:cubicBezTo>
                  <a:cubicBezTo>
                    <a:pt x="34" y="95"/>
                    <a:pt x="34" y="95"/>
                    <a:pt x="34" y="95"/>
                  </a:cubicBezTo>
                  <a:cubicBezTo>
                    <a:pt x="40" y="88"/>
                    <a:pt x="40" y="88"/>
                    <a:pt x="40" y="88"/>
                  </a:cubicBezTo>
                  <a:cubicBezTo>
                    <a:pt x="27" y="75"/>
                    <a:pt x="27" y="75"/>
                    <a:pt x="27" y="75"/>
                  </a:cubicBezTo>
                  <a:lnTo>
                    <a:pt x="40" y="61"/>
                  </a:lnTo>
                  <a:close/>
                  <a:moveTo>
                    <a:pt x="54" y="88"/>
                  </a:moveTo>
                  <a:cubicBezTo>
                    <a:pt x="61" y="95"/>
                    <a:pt x="61" y="95"/>
                    <a:pt x="61" y="95"/>
                  </a:cubicBezTo>
                  <a:cubicBezTo>
                    <a:pt x="81" y="75"/>
                    <a:pt x="81" y="75"/>
                    <a:pt x="81" y="75"/>
                  </a:cubicBezTo>
                  <a:cubicBezTo>
                    <a:pt x="61" y="54"/>
                    <a:pt x="61" y="54"/>
                    <a:pt x="61" y="54"/>
                  </a:cubicBezTo>
                  <a:cubicBezTo>
                    <a:pt x="54" y="61"/>
                    <a:pt x="54" y="61"/>
                    <a:pt x="54" y="61"/>
                  </a:cubicBezTo>
                  <a:cubicBezTo>
                    <a:pt x="68" y="75"/>
                    <a:pt x="68" y="75"/>
                    <a:pt x="68" y="75"/>
                  </a:cubicBezTo>
                  <a:lnTo>
                    <a:pt x="54" y="88"/>
                  </a:lnTo>
                  <a:close/>
                  <a:moveTo>
                    <a:pt x="89" y="21"/>
                  </a:moveTo>
                  <a:cubicBezTo>
                    <a:pt x="74" y="6"/>
                    <a:pt x="74" y="6"/>
                    <a:pt x="74" y="6"/>
                  </a:cubicBezTo>
                  <a:cubicBezTo>
                    <a:pt x="70" y="3"/>
                    <a:pt x="64" y="0"/>
                    <a:pt x="59" y="0"/>
                  </a:cubicBezTo>
                  <a:cubicBezTo>
                    <a:pt x="8" y="0"/>
                    <a:pt x="8" y="0"/>
                    <a:pt x="8" y="0"/>
                  </a:cubicBezTo>
                  <a:cubicBezTo>
                    <a:pt x="3" y="0"/>
                    <a:pt x="0" y="4"/>
                    <a:pt x="0" y="8"/>
                  </a:cubicBezTo>
                  <a:cubicBezTo>
                    <a:pt x="0" y="100"/>
                    <a:pt x="0" y="100"/>
                    <a:pt x="0" y="100"/>
                  </a:cubicBezTo>
                  <a:cubicBezTo>
                    <a:pt x="0" y="105"/>
                    <a:pt x="3" y="109"/>
                    <a:pt x="8" y="109"/>
                  </a:cubicBezTo>
                  <a:cubicBezTo>
                    <a:pt x="86" y="109"/>
                    <a:pt x="86" y="109"/>
                    <a:pt x="86" y="109"/>
                  </a:cubicBezTo>
                  <a:cubicBezTo>
                    <a:pt x="91" y="109"/>
                    <a:pt x="95" y="105"/>
                    <a:pt x="95" y="100"/>
                  </a:cubicBezTo>
                  <a:cubicBezTo>
                    <a:pt x="95" y="36"/>
                    <a:pt x="95" y="36"/>
                    <a:pt x="95" y="36"/>
                  </a:cubicBezTo>
                  <a:cubicBezTo>
                    <a:pt x="95" y="31"/>
                    <a:pt x="92" y="24"/>
                    <a:pt x="89" y="21"/>
                  </a:cubicBezTo>
                  <a:close/>
                  <a:moveTo>
                    <a:pt x="84" y="26"/>
                  </a:moveTo>
                  <a:cubicBezTo>
                    <a:pt x="84" y="26"/>
                    <a:pt x="85" y="27"/>
                    <a:pt x="85" y="27"/>
                  </a:cubicBezTo>
                  <a:cubicBezTo>
                    <a:pt x="68" y="27"/>
                    <a:pt x="68" y="27"/>
                    <a:pt x="68" y="27"/>
                  </a:cubicBezTo>
                  <a:cubicBezTo>
                    <a:pt x="68" y="10"/>
                    <a:pt x="68" y="10"/>
                    <a:pt x="68" y="10"/>
                  </a:cubicBezTo>
                  <a:cubicBezTo>
                    <a:pt x="68" y="10"/>
                    <a:pt x="68" y="10"/>
                    <a:pt x="69" y="11"/>
                  </a:cubicBezTo>
                  <a:lnTo>
                    <a:pt x="84" y="26"/>
                  </a:lnTo>
                  <a:close/>
                  <a:moveTo>
                    <a:pt x="88" y="100"/>
                  </a:moveTo>
                  <a:cubicBezTo>
                    <a:pt x="88" y="101"/>
                    <a:pt x="87" y="102"/>
                    <a:pt x="86" y="102"/>
                  </a:cubicBezTo>
                  <a:cubicBezTo>
                    <a:pt x="8" y="102"/>
                    <a:pt x="8" y="102"/>
                    <a:pt x="8" y="102"/>
                  </a:cubicBezTo>
                  <a:cubicBezTo>
                    <a:pt x="7" y="102"/>
                    <a:pt x="6" y="101"/>
                    <a:pt x="6" y="100"/>
                  </a:cubicBezTo>
                  <a:cubicBezTo>
                    <a:pt x="6" y="8"/>
                    <a:pt x="6" y="8"/>
                    <a:pt x="6" y="8"/>
                  </a:cubicBezTo>
                  <a:cubicBezTo>
                    <a:pt x="6" y="7"/>
                    <a:pt x="7" y="7"/>
                    <a:pt x="8" y="7"/>
                  </a:cubicBezTo>
                  <a:cubicBezTo>
                    <a:pt x="59" y="7"/>
                    <a:pt x="59" y="7"/>
                    <a:pt x="59" y="7"/>
                  </a:cubicBezTo>
                  <a:cubicBezTo>
                    <a:pt x="60" y="7"/>
                    <a:pt x="60" y="7"/>
                    <a:pt x="61" y="7"/>
                  </a:cubicBezTo>
                  <a:cubicBezTo>
                    <a:pt x="61" y="34"/>
                    <a:pt x="61" y="34"/>
                    <a:pt x="61" y="34"/>
                  </a:cubicBezTo>
                  <a:cubicBezTo>
                    <a:pt x="88" y="34"/>
                    <a:pt x="88" y="34"/>
                    <a:pt x="88" y="34"/>
                  </a:cubicBezTo>
                  <a:cubicBezTo>
                    <a:pt x="88" y="34"/>
                    <a:pt x="88" y="35"/>
                    <a:pt x="88" y="36"/>
                  </a:cubicBezTo>
                  <a:lnTo>
                    <a:pt x="88" y="100"/>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52" name="Freeform 152">
              <a:extLst>
                <a:ext uri="{FF2B5EF4-FFF2-40B4-BE49-F238E27FC236}">
                  <a16:creationId xmlns:a16="http://schemas.microsoft.com/office/drawing/2014/main" id="{7C7B1A58-4C88-4412-AE84-F63C3E637E4B}"/>
                </a:ext>
              </a:extLst>
            </p:cNvPr>
            <p:cNvSpPr>
              <a:spLocks noEditPoints="1"/>
            </p:cNvSpPr>
            <p:nvPr/>
          </p:nvSpPr>
          <p:spPr bwMode="auto">
            <a:xfrm>
              <a:off x="8971898" y="2175761"/>
              <a:ext cx="300951" cy="223144"/>
            </a:xfrm>
            <a:custGeom>
              <a:avLst/>
              <a:gdLst>
                <a:gd name="T0" fmla="*/ 101 w 125"/>
                <a:gd name="T1" fmla="*/ 0 h 93"/>
                <a:gd name="T2" fmla="*/ 23 w 125"/>
                <a:gd name="T3" fmla="*/ 0 h 93"/>
                <a:gd name="T4" fmla="*/ 0 w 125"/>
                <a:gd name="T5" fmla="*/ 23 h 93"/>
                <a:gd name="T6" fmla="*/ 0 w 125"/>
                <a:gd name="T7" fmla="*/ 70 h 93"/>
                <a:gd name="T8" fmla="*/ 23 w 125"/>
                <a:gd name="T9" fmla="*/ 93 h 93"/>
                <a:gd name="T10" fmla="*/ 101 w 125"/>
                <a:gd name="T11" fmla="*/ 93 h 93"/>
                <a:gd name="T12" fmla="*/ 125 w 125"/>
                <a:gd name="T13" fmla="*/ 70 h 93"/>
                <a:gd name="T14" fmla="*/ 125 w 125"/>
                <a:gd name="T15" fmla="*/ 23 h 93"/>
                <a:gd name="T16" fmla="*/ 101 w 125"/>
                <a:gd name="T17" fmla="*/ 0 h 93"/>
                <a:gd name="T18" fmla="*/ 47 w 125"/>
                <a:gd name="T19" fmla="*/ 78 h 93"/>
                <a:gd name="T20" fmla="*/ 47 w 125"/>
                <a:gd name="T21" fmla="*/ 15 h 93"/>
                <a:gd name="T22" fmla="*/ 86 w 125"/>
                <a:gd name="T23" fmla="*/ 46 h 93"/>
                <a:gd name="T24" fmla="*/ 47 w 125"/>
                <a:gd name="T25" fmla="*/ 7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93">
                  <a:moveTo>
                    <a:pt x="101" y="0"/>
                  </a:moveTo>
                  <a:cubicBezTo>
                    <a:pt x="23" y="0"/>
                    <a:pt x="23" y="0"/>
                    <a:pt x="23" y="0"/>
                  </a:cubicBezTo>
                  <a:cubicBezTo>
                    <a:pt x="11" y="0"/>
                    <a:pt x="0" y="10"/>
                    <a:pt x="0" y="23"/>
                  </a:cubicBezTo>
                  <a:cubicBezTo>
                    <a:pt x="0" y="70"/>
                    <a:pt x="0" y="70"/>
                    <a:pt x="0" y="70"/>
                  </a:cubicBezTo>
                  <a:cubicBezTo>
                    <a:pt x="0" y="83"/>
                    <a:pt x="11" y="93"/>
                    <a:pt x="23" y="93"/>
                  </a:cubicBezTo>
                  <a:cubicBezTo>
                    <a:pt x="101" y="93"/>
                    <a:pt x="101" y="93"/>
                    <a:pt x="101" y="93"/>
                  </a:cubicBezTo>
                  <a:cubicBezTo>
                    <a:pt x="114" y="93"/>
                    <a:pt x="125" y="83"/>
                    <a:pt x="125" y="70"/>
                  </a:cubicBezTo>
                  <a:cubicBezTo>
                    <a:pt x="125" y="23"/>
                    <a:pt x="125" y="23"/>
                    <a:pt x="125" y="23"/>
                  </a:cubicBezTo>
                  <a:cubicBezTo>
                    <a:pt x="125" y="10"/>
                    <a:pt x="114" y="0"/>
                    <a:pt x="101" y="0"/>
                  </a:cubicBezTo>
                  <a:close/>
                  <a:moveTo>
                    <a:pt x="47" y="78"/>
                  </a:moveTo>
                  <a:cubicBezTo>
                    <a:pt x="47" y="15"/>
                    <a:pt x="47" y="15"/>
                    <a:pt x="47" y="15"/>
                  </a:cubicBezTo>
                  <a:cubicBezTo>
                    <a:pt x="86" y="46"/>
                    <a:pt x="86" y="46"/>
                    <a:pt x="86" y="46"/>
                  </a:cubicBezTo>
                  <a:lnTo>
                    <a:pt x="47" y="78"/>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53" name="Freeform 153">
              <a:extLst>
                <a:ext uri="{FF2B5EF4-FFF2-40B4-BE49-F238E27FC236}">
                  <a16:creationId xmlns:a16="http://schemas.microsoft.com/office/drawing/2014/main" id="{BC4DC820-6353-4F4A-9277-8FD3F826A151}"/>
                </a:ext>
              </a:extLst>
            </p:cNvPr>
            <p:cNvSpPr>
              <a:spLocks noEditPoints="1"/>
            </p:cNvSpPr>
            <p:nvPr/>
          </p:nvSpPr>
          <p:spPr bwMode="auto">
            <a:xfrm>
              <a:off x="8600482" y="3987336"/>
              <a:ext cx="155614" cy="158549"/>
            </a:xfrm>
            <a:custGeom>
              <a:avLst/>
              <a:gdLst>
                <a:gd name="T0" fmla="*/ 61 w 65"/>
                <a:gd name="T1" fmla="*/ 19 h 66"/>
                <a:gd name="T2" fmla="*/ 47 w 65"/>
                <a:gd name="T3" fmla="*/ 4 h 66"/>
                <a:gd name="T4" fmla="*/ 51 w 65"/>
                <a:gd name="T5" fmla="*/ 0 h 66"/>
                <a:gd name="T6" fmla="*/ 65 w 65"/>
                <a:gd name="T7" fmla="*/ 15 h 66"/>
                <a:gd name="T8" fmla="*/ 61 w 65"/>
                <a:gd name="T9" fmla="*/ 19 h 66"/>
                <a:gd name="T10" fmla="*/ 57 w 65"/>
                <a:gd name="T11" fmla="*/ 23 h 66"/>
                <a:gd name="T12" fmla="*/ 55 w 65"/>
                <a:gd name="T13" fmla="*/ 46 h 66"/>
                <a:gd name="T14" fmla="*/ 10 w 65"/>
                <a:gd name="T15" fmla="*/ 66 h 66"/>
                <a:gd name="T16" fmla="*/ 6 w 65"/>
                <a:gd name="T17" fmla="*/ 63 h 66"/>
                <a:gd name="T18" fmla="*/ 24 w 65"/>
                <a:gd name="T19" fmla="*/ 45 h 66"/>
                <a:gd name="T20" fmla="*/ 26 w 65"/>
                <a:gd name="T21" fmla="*/ 46 h 66"/>
                <a:gd name="T22" fmla="*/ 32 w 65"/>
                <a:gd name="T23" fmla="*/ 39 h 66"/>
                <a:gd name="T24" fmla="*/ 26 w 65"/>
                <a:gd name="T25" fmla="*/ 33 h 66"/>
                <a:gd name="T26" fmla="*/ 20 w 65"/>
                <a:gd name="T27" fmla="*/ 39 h 66"/>
                <a:gd name="T28" fmla="*/ 21 w 65"/>
                <a:gd name="T29" fmla="*/ 42 h 66"/>
                <a:gd name="T30" fmla="*/ 3 w 65"/>
                <a:gd name="T31" fmla="*/ 59 h 66"/>
                <a:gd name="T32" fmla="*/ 0 w 65"/>
                <a:gd name="T33" fmla="*/ 56 h 66"/>
                <a:gd name="T34" fmla="*/ 20 w 65"/>
                <a:gd name="T35" fmla="*/ 10 h 66"/>
                <a:gd name="T36" fmla="*/ 43 w 65"/>
                <a:gd name="T37" fmla="*/ 8 h 66"/>
                <a:gd name="T38" fmla="*/ 57 w 65"/>
                <a:gd name="T39" fmla="*/ 2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5" h="66">
                  <a:moveTo>
                    <a:pt x="61" y="19"/>
                  </a:moveTo>
                  <a:cubicBezTo>
                    <a:pt x="47" y="4"/>
                    <a:pt x="47" y="4"/>
                    <a:pt x="47" y="4"/>
                  </a:cubicBezTo>
                  <a:cubicBezTo>
                    <a:pt x="51" y="0"/>
                    <a:pt x="51" y="0"/>
                    <a:pt x="51" y="0"/>
                  </a:cubicBezTo>
                  <a:cubicBezTo>
                    <a:pt x="65" y="15"/>
                    <a:pt x="65" y="15"/>
                    <a:pt x="65" y="15"/>
                  </a:cubicBezTo>
                  <a:lnTo>
                    <a:pt x="61" y="19"/>
                  </a:lnTo>
                  <a:close/>
                  <a:moveTo>
                    <a:pt x="57" y="23"/>
                  </a:moveTo>
                  <a:cubicBezTo>
                    <a:pt x="55" y="46"/>
                    <a:pt x="55" y="46"/>
                    <a:pt x="55" y="46"/>
                  </a:cubicBezTo>
                  <a:cubicBezTo>
                    <a:pt x="37" y="46"/>
                    <a:pt x="10" y="66"/>
                    <a:pt x="10" y="66"/>
                  </a:cubicBezTo>
                  <a:cubicBezTo>
                    <a:pt x="6" y="63"/>
                    <a:pt x="6" y="63"/>
                    <a:pt x="6" y="63"/>
                  </a:cubicBezTo>
                  <a:cubicBezTo>
                    <a:pt x="24" y="45"/>
                    <a:pt x="24" y="45"/>
                    <a:pt x="24" y="45"/>
                  </a:cubicBezTo>
                  <a:cubicBezTo>
                    <a:pt x="25" y="45"/>
                    <a:pt x="25" y="46"/>
                    <a:pt x="26" y="46"/>
                  </a:cubicBezTo>
                  <a:cubicBezTo>
                    <a:pt x="30" y="46"/>
                    <a:pt x="32" y="43"/>
                    <a:pt x="32" y="39"/>
                  </a:cubicBezTo>
                  <a:cubicBezTo>
                    <a:pt x="32" y="36"/>
                    <a:pt x="30" y="33"/>
                    <a:pt x="26" y="33"/>
                  </a:cubicBezTo>
                  <a:cubicBezTo>
                    <a:pt x="23" y="33"/>
                    <a:pt x="20" y="36"/>
                    <a:pt x="20" y="39"/>
                  </a:cubicBezTo>
                  <a:cubicBezTo>
                    <a:pt x="20" y="40"/>
                    <a:pt x="20" y="41"/>
                    <a:pt x="21" y="42"/>
                  </a:cubicBezTo>
                  <a:cubicBezTo>
                    <a:pt x="3" y="59"/>
                    <a:pt x="3" y="59"/>
                    <a:pt x="3" y="59"/>
                  </a:cubicBezTo>
                  <a:cubicBezTo>
                    <a:pt x="0" y="56"/>
                    <a:pt x="0" y="56"/>
                    <a:pt x="0" y="56"/>
                  </a:cubicBezTo>
                  <a:cubicBezTo>
                    <a:pt x="0" y="56"/>
                    <a:pt x="20" y="29"/>
                    <a:pt x="20" y="10"/>
                  </a:cubicBezTo>
                  <a:cubicBezTo>
                    <a:pt x="43" y="8"/>
                    <a:pt x="43" y="8"/>
                    <a:pt x="43" y="8"/>
                  </a:cubicBezTo>
                  <a:lnTo>
                    <a:pt x="57" y="23"/>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54" name="Freeform 154">
              <a:extLst>
                <a:ext uri="{FF2B5EF4-FFF2-40B4-BE49-F238E27FC236}">
                  <a16:creationId xmlns:a16="http://schemas.microsoft.com/office/drawing/2014/main" id="{75BA6060-F14E-43F5-8AEA-B5BADCF60BE0}"/>
                </a:ext>
              </a:extLst>
            </p:cNvPr>
            <p:cNvSpPr/>
            <p:nvPr/>
          </p:nvSpPr>
          <p:spPr bwMode="auto">
            <a:xfrm>
              <a:off x="8867667" y="3802361"/>
              <a:ext cx="209932" cy="201122"/>
            </a:xfrm>
            <a:custGeom>
              <a:avLst/>
              <a:gdLst>
                <a:gd name="T0" fmla="*/ 55 w 88"/>
                <a:gd name="T1" fmla="*/ 59 h 84"/>
                <a:gd name="T2" fmla="*/ 53 w 88"/>
                <a:gd name="T3" fmla="*/ 53 h 84"/>
                <a:gd name="T4" fmla="*/ 61 w 88"/>
                <a:gd name="T5" fmla="*/ 38 h 84"/>
                <a:gd name="T6" fmla="*/ 63 w 88"/>
                <a:gd name="T7" fmla="*/ 26 h 84"/>
                <a:gd name="T8" fmla="*/ 44 w 88"/>
                <a:gd name="T9" fmla="*/ 0 h 84"/>
                <a:gd name="T10" fmla="*/ 25 w 88"/>
                <a:gd name="T11" fmla="*/ 26 h 84"/>
                <a:gd name="T12" fmla="*/ 28 w 88"/>
                <a:gd name="T13" fmla="*/ 38 h 84"/>
                <a:gd name="T14" fmla="*/ 36 w 88"/>
                <a:gd name="T15" fmla="*/ 53 h 84"/>
                <a:gd name="T16" fmla="*/ 33 w 88"/>
                <a:gd name="T17" fmla="*/ 59 h 84"/>
                <a:gd name="T18" fmla="*/ 0 w 88"/>
                <a:gd name="T19" fmla="*/ 84 h 84"/>
                <a:gd name="T20" fmla="*/ 44 w 88"/>
                <a:gd name="T21" fmla="*/ 84 h 84"/>
                <a:gd name="T22" fmla="*/ 88 w 88"/>
                <a:gd name="T23" fmla="*/ 84 h 84"/>
                <a:gd name="T24" fmla="*/ 55 w 88"/>
                <a:gd name="T25" fmla="*/ 5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4">
                  <a:moveTo>
                    <a:pt x="55" y="59"/>
                  </a:moveTo>
                  <a:cubicBezTo>
                    <a:pt x="53" y="59"/>
                    <a:pt x="53" y="53"/>
                    <a:pt x="53" y="53"/>
                  </a:cubicBezTo>
                  <a:cubicBezTo>
                    <a:pt x="53" y="53"/>
                    <a:pt x="59" y="46"/>
                    <a:pt x="61" y="38"/>
                  </a:cubicBezTo>
                  <a:cubicBezTo>
                    <a:pt x="64" y="38"/>
                    <a:pt x="67" y="29"/>
                    <a:pt x="63" y="26"/>
                  </a:cubicBezTo>
                  <a:cubicBezTo>
                    <a:pt x="63" y="22"/>
                    <a:pt x="68" y="0"/>
                    <a:pt x="44" y="0"/>
                  </a:cubicBezTo>
                  <a:cubicBezTo>
                    <a:pt x="21" y="0"/>
                    <a:pt x="25" y="22"/>
                    <a:pt x="25" y="26"/>
                  </a:cubicBezTo>
                  <a:cubicBezTo>
                    <a:pt x="22" y="29"/>
                    <a:pt x="24" y="38"/>
                    <a:pt x="28" y="38"/>
                  </a:cubicBezTo>
                  <a:cubicBezTo>
                    <a:pt x="29" y="46"/>
                    <a:pt x="36" y="53"/>
                    <a:pt x="36" y="53"/>
                  </a:cubicBezTo>
                  <a:cubicBezTo>
                    <a:pt x="36" y="53"/>
                    <a:pt x="35" y="59"/>
                    <a:pt x="33" y="59"/>
                  </a:cubicBezTo>
                  <a:cubicBezTo>
                    <a:pt x="26" y="60"/>
                    <a:pt x="0" y="72"/>
                    <a:pt x="0" y="84"/>
                  </a:cubicBezTo>
                  <a:cubicBezTo>
                    <a:pt x="44" y="84"/>
                    <a:pt x="44" y="84"/>
                    <a:pt x="44" y="84"/>
                  </a:cubicBezTo>
                  <a:cubicBezTo>
                    <a:pt x="88" y="84"/>
                    <a:pt x="88" y="84"/>
                    <a:pt x="88" y="84"/>
                  </a:cubicBezTo>
                  <a:cubicBezTo>
                    <a:pt x="88" y="72"/>
                    <a:pt x="62" y="60"/>
                    <a:pt x="55" y="59"/>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55" name="Freeform 155">
              <a:extLst>
                <a:ext uri="{FF2B5EF4-FFF2-40B4-BE49-F238E27FC236}">
                  <a16:creationId xmlns:a16="http://schemas.microsoft.com/office/drawing/2014/main" id="{C64F3A19-C087-4BFC-AE58-41F5060E07C6}"/>
                </a:ext>
              </a:extLst>
            </p:cNvPr>
            <p:cNvSpPr>
              <a:spLocks noEditPoints="1"/>
            </p:cNvSpPr>
            <p:nvPr/>
          </p:nvSpPr>
          <p:spPr bwMode="auto">
            <a:xfrm>
              <a:off x="8229065" y="4153225"/>
              <a:ext cx="196719" cy="196719"/>
            </a:xfrm>
            <a:custGeom>
              <a:avLst/>
              <a:gdLst>
                <a:gd name="T0" fmla="*/ 0 w 82"/>
                <a:gd name="T1" fmla="*/ 41 h 82"/>
                <a:gd name="T2" fmla="*/ 82 w 82"/>
                <a:gd name="T3" fmla="*/ 41 h 82"/>
                <a:gd name="T4" fmla="*/ 64 w 82"/>
                <a:gd name="T5" fmla="*/ 55 h 82"/>
                <a:gd name="T6" fmla="*/ 77 w 82"/>
                <a:gd name="T7" fmla="*/ 44 h 82"/>
                <a:gd name="T8" fmla="*/ 64 w 82"/>
                <a:gd name="T9" fmla="*/ 55 h 82"/>
                <a:gd name="T10" fmla="*/ 16 w 82"/>
                <a:gd name="T11" fmla="*/ 38 h 82"/>
                <a:gd name="T12" fmla="*/ 8 w 82"/>
                <a:gd name="T13" fmla="*/ 27 h 82"/>
                <a:gd name="T14" fmla="*/ 59 w 82"/>
                <a:gd name="T15" fmla="*/ 27 h 82"/>
                <a:gd name="T16" fmla="*/ 44 w 82"/>
                <a:gd name="T17" fmla="*/ 38 h 82"/>
                <a:gd name="T18" fmla="*/ 59 w 82"/>
                <a:gd name="T19" fmla="*/ 27 h 82"/>
                <a:gd name="T20" fmla="*/ 44 w 82"/>
                <a:gd name="T21" fmla="*/ 5 h 82"/>
                <a:gd name="T22" fmla="*/ 54 w 82"/>
                <a:gd name="T23" fmla="*/ 14 h 82"/>
                <a:gd name="T24" fmla="*/ 44 w 82"/>
                <a:gd name="T25" fmla="*/ 22 h 82"/>
                <a:gd name="T26" fmla="*/ 35 w 82"/>
                <a:gd name="T27" fmla="*/ 7 h 82"/>
                <a:gd name="T28" fmla="*/ 38 w 82"/>
                <a:gd name="T29" fmla="*/ 22 h 82"/>
                <a:gd name="T30" fmla="*/ 28 w 82"/>
                <a:gd name="T31" fmla="*/ 14 h 82"/>
                <a:gd name="T32" fmla="*/ 38 w 82"/>
                <a:gd name="T33" fmla="*/ 38 h 82"/>
                <a:gd name="T34" fmla="*/ 23 w 82"/>
                <a:gd name="T35" fmla="*/ 27 h 82"/>
                <a:gd name="T36" fmla="*/ 8 w 82"/>
                <a:gd name="T37" fmla="*/ 55 h 82"/>
                <a:gd name="T38" fmla="*/ 16 w 82"/>
                <a:gd name="T39" fmla="*/ 44 h 82"/>
                <a:gd name="T40" fmla="*/ 8 w 82"/>
                <a:gd name="T41" fmla="*/ 55 h 82"/>
                <a:gd name="T42" fmla="*/ 38 w 82"/>
                <a:gd name="T43" fmla="*/ 44 h 82"/>
                <a:gd name="T44" fmla="*/ 23 w 82"/>
                <a:gd name="T45" fmla="*/ 55 h 82"/>
                <a:gd name="T46" fmla="*/ 38 w 82"/>
                <a:gd name="T47" fmla="*/ 60 h 82"/>
                <a:gd name="T48" fmla="*/ 35 w 82"/>
                <a:gd name="T49" fmla="*/ 74 h 82"/>
                <a:gd name="T50" fmla="*/ 25 w 82"/>
                <a:gd name="T51" fmla="*/ 60 h 82"/>
                <a:gd name="T52" fmla="*/ 54 w 82"/>
                <a:gd name="T53" fmla="*/ 67 h 82"/>
                <a:gd name="T54" fmla="*/ 44 w 82"/>
                <a:gd name="T55" fmla="*/ 76 h 82"/>
                <a:gd name="T56" fmla="*/ 57 w 82"/>
                <a:gd name="T57" fmla="*/ 60 h 82"/>
                <a:gd name="T58" fmla="*/ 44 w 82"/>
                <a:gd name="T59" fmla="*/ 55 h 82"/>
                <a:gd name="T60" fmla="*/ 60 w 82"/>
                <a:gd name="T61" fmla="*/ 44 h 82"/>
                <a:gd name="T62" fmla="*/ 44 w 82"/>
                <a:gd name="T63" fmla="*/ 55 h 82"/>
                <a:gd name="T64" fmla="*/ 64 w 82"/>
                <a:gd name="T65" fmla="*/ 27 h 82"/>
                <a:gd name="T66" fmla="*/ 77 w 82"/>
                <a:gd name="T67" fmla="*/ 38 h 82"/>
                <a:gd name="T68" fmla="*/ 71 w 82"/>
                <a:gd name="T69" fmla="*/ 22 h 82"/>
                <a:gd name="T70" fmla="*/ 57 w 82"/>
                <a:gd name="T71" fmla="*/ 9 h 82"/>
                <a:gd name="T72" fmla="*/ 71 w 82"/>
                <a:gd name="T73" fmla="*/ 22 h 82"/>
                <a:gd name="T74" fmla="*/ 26 w 82"/>
                <a:gd name="T75" fmla="*/ 9 h 82"/>
                <a:gd name="T76" fmla="*/ 11 w 82"/>
                <a:gd name="T77" fmla="*/ 22 h 82"/>
                <a:gd name="T78" fmla="*/ 11 w 82"/>
                <a:gd name="T79" fmla="*/ 60 h 82"/>
                <a:gd name="T80" fmla="*/ 26 w 82"/>
                <a:gd name="T81" fmla="*/ 73 h 82"/>
                <a:gd name="T82" fmla="*/ 11 w 82"/>
                <a:gd name="T83" fmla="*/ 60 h 82"/>
                <a:gd name="T84" fmla="*/ 57 w 82"/>
                <a:gd name="T85" fmla="*/ 73 h 82"/>
                <a:gd name="T86" fmla="*/ 71 w 82"/>
                <a:gd name="T87" fmla="*/ 6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2" h="82">
                  <a:moveTo>
                    <a:pt x="41" y="0"/>
                  </a:moveTo>
                  <a:cubicBezTo>
                    <a:pt x="18" y="0"/>
                    <a:pt x="0" y="18"/>
                    <a:pt x="0" y="41"/>
                  </a:cubicBezTo>
                  <a:cubicBezTo>
                    <a:pt x="0" y="64"/>
                    <a:pt x="18" y="82"/>
                    <a:pt x="41" y="82"/>
                  </a:cubicBezTo>
                  <a:cubicBezTo>
                    <a:pt x="64" y="82"/>
                    <a:pt x="82" y="64"/>
                    <a:pt x="82" y="41"/>
                  </a:cubicBezTo>
                  <a:cubicBezTo>
                    <a:pt x="82" y="18"/>
                    <a:pt x="64" y="0"/>
                    <a:pt x="41" y="0"/>
                  </a:cubicBezTo>
                  <a:close/>
                  <a:moveTo>
                    <a:pt x="64" y="55"/>
                  </a:moveTo>
                  <a:cubicBezTo>
                    <a:pt x="65" y="51"/>
                    <a:pt x="66" y="47"/>
                    <a:pt x="66" y="44"/>
                  </a:cubicBezTo>
                  <a:cubicBezTo>
                    <a:pt x="77" y="44"/>
                    <a:pt x="77" y="44"/>
                    <a:pt x="77" y="44"/>
                  </a:cubicBezTo>
                  <a:cubicBezTo>
                    <a:pt x="76" y="47"/>
                    <a:pt x="76" y="51"/>
                    <a:pt x="74" y="55"/>
                  </a:cubicBezTo>
                  <a:lnTo>
                    <a:pt x="64" y="55"/>
                  </a:lnTo>
                  <a:close/>
                  <a:moveTo>
                    <a:pt x="18" y="27"/>
                  </a:moveTo>
                  <a:cubicBezTo>
                    <a:pt x="17" y="31"/>
                    <a:pt x="17" y="34"/>
                    <a:pt x="16" y="38"/>
                  </a:cubicBezTo>
                  <a:cubicBezTo>
                    <a:pt x="6" y="38"/>
                    <a:pt x="6" y="38"/>
                    <a:pt x="6" y="38"/>
                  </a:cubicBezTo>
                  <a:cubicBezTo>
                    <a:pt x="6" y="34"/>
                    <a:pt x="7" y="31"/>
                    <a:pt x="8" y="27"/>
                  </a:cubicBezTo>
                  <a:lnTo>
                    <a:pt x="18" y="27"/>
                  </a:lnTo>
                  <a:close/>
                  <a:moveTo>
                    <a:pt x="59" y="27"/>
                  </a:moveTo>
                  <a:cubicBezTo>
                    <a:pt x="60" y="31"/>
                    <a:pt x="60" y="34"/>
                    <a:pt x="60" y="38"/>
                  </a:cubicBezTo>
                  <a:cubicBezTo>
                    <a:pt x="44" y="38"/>
                    <a:pt x="44" y="38"/>
                    <a:pt x="44" y="38"/>
                  </a:cubicBezTo>
                  <a:cubicBezTo>
                    <a:pt x="44" y="27"/>
                    <a:pt x="44" y="27"/>
                    <a:pt x="44" y="27"/>
                  </a:cubicBezTo>
                  <a:lnTo>
                    <a:pt x="59" y="27"/>
                  </a:lnTo>
                  <a:close/>
                  <a:moveTo>
                    <a:pt x="44" y="22"/>
                  </a:moveTo>
                  <a:cubicBezTo>
                    <a:pt x="44" y="5"/>
                    <a:pt x="44" y="5"/>
                    <a:pt x="44" y="5"/>
                  </a:cubicBezTo>
                  <a:cubicBezTo>
                    <a:pt x="45" y="6"/>
                    <a:pt x="46" y="6"/>
                    <a:pt x="48" y="7"/>
                  </a:cubicBezTo>
                  <a:cubicBezTo>
                    <a:pt x="50" y="9"/>
                    <a:pt x="52" y="11"/>
                    <a:pt x="54" y="14"/>
                  </a:cubicBezTo>
                  <a:cubicBezTo>
                    <a:pt x="55" y="17"/>
                    <a:pt x="56" y="19"/>
                    <a:pt x="57" y="22"/>
                  </a:cubicBezTo>
                  <a:cubicBezTo>
                    <a:pt x="44" y="22"/>
                    <a:pt x="44" y="22"/>
                    <a:pt x="44" y="22"/>
                  </a:cubicBezTo>
                  <a:close/>
                  <a:moveTo>
                    <a:pt x="28" y="14"/>
                  </a:moveTo>
                  <a:cubicBezTo>
                    <a:pt x="30" y="11"/>
                    <a:pt x="32" y="9"/>
                    <a:pt x="35" y="7"/>
                  </a:cubicBezTo>
                  <a:cubicBezTo>
                    <a:pt x="36" y="6"/>
                    <a:pt x="37" y="6"/>
                    <a:pt x="38" y="5"/>
                  </a:cubicBezTo>
                  <a:cubicBezTo>
                    <a:pt x="38" y="22"/>
                    <a:pt x="38" y="22"/>
                    <a:pt x="38" y="22"/>
                  </a:cubicBezTo>
                  <a:cubicBezTo>
                    <a:pt x="25" y="22"/>
                    <a:pt x="25" y="22"/>
                    <a:pt x="25" y="22"/>
                  </a:cubicBezTo>
                  <a:cubicBezTo>
                    <a:pt x="26" y="19"/>
                    <a:pt x="27" y="17"/>
                    <a:pt x="28" y="14"/>
                  </a:cubicBezTo>
                  <a:close/>
                  <a:moveTo>
                    <a:pt x="38" y="27"/>
                  </a:moveTo>
                  <a:cubicBezTo>
                    <a:pt x="38" y="38"/>
                    <a:pt x="38" y="38"/>
                    <a:pt x="38" y="38"/>
                  </a:cubicBezTo>
                  <a:cubicBezTo>
                    <a:pt x="22" y="38"/>
                    <a:pt x="22" y="38"/>
                    <a:pt x="22" y="38"/>
                  </a:cubicBezTo>
                  <a:cubicBezTo>
                    <a:pt x="22" y="34"/>
                    <a:pt x="23" y="31"/>
                    <a:pt x="23" y="27"/>
                  </a:cubicBezTo>
                  <a:lnTo>
                    <a:pt x="38" y="27"/>
                  </a:lnTo>
                  <a:close/>
                  <a:moveTo>
                    <a:pt x="8" y="55"/>
                  </a:moveTo>
                  <a:cubicBezTo>
                    <a:pt x="7" y="51"/>
                    <a:pt x="6" y="47"/>
                    <a:pt x="6" y="44"/>
                  </a:cubicBezTo>
                  <a:cubicBezTo>
                    <a:pt x="16" y="44"/>
                    <a:pt x="16" y="44"/>
                    <a:pt x="16" y="44"/>
                  </a:cubicBezTo>
                  <a:cubicBezTo>
                    <a:pt x="17" y="47"/>
                    <a:pt x="17" y="51"/>
                    <a:pt x="18" y="55"/>
                  </a:cubicBezTo>
                  <a:lnTo>
                    <a:pt x="8" y="55"/>
                  </a:lnTo>
                  <a:close/>
                  <a:moveTo>
                    <a:pt x="22" y="44"/>
                  </a:moveTo>
                  <a:cubicBezTo>
                    <a:pt x="38" y="44"/>
                    <a:pt x="38" y="44"/>
                    <a:pt x="38" y="44"/>
                  </a:cubicBezTo>
                  <a:cubicBezTo>
                    <a:pt x="38" y="55"/>
                    <a:pt x="38" y="55"/>
                    <a:pt x="38" y="55"/>
                  </a:cubicBezTo>
                  <a:cubicBezTo>
                    <a:pt x="23" y="55"/>
                    <a:pt x="23" y="55"/>
                    <a:pt x="23" y="55"/>
                  </a:cubicBezTo>
                  <a:cubicBezTo>
                    <a:pt x="23" y="51"/>
                    <a:pt x="22" y="47"/>
                    <a:pt x="22" y="44"/>
                  </a:cubicBezTo>
                  <a:close/>
                  <a:moveTo>
                    <a:pt x="38" y="60"/>
                  </a:moveTo>
                  <a:cubicBezTo>
                    <a:pt x="38" y="76"/>
                    <a:pt x="38" y="76"/>
                    <a:pt x="38" y="76"/>
                  </a:cubicBezTo>
                  <a:cubicBezTo>
                    <a:pt x="37" y="76"/>
                    <a:pt x="36" y="75"/>
                    <a:pt x="35" y="74"/>
                  </a:cubicBezTo>
                  <a:cubicBezTo>
                    <a:pt x="32" y="73"/>
                    <a:pt x="30" y="70"/>
                    <a:pt x="28" y="67"/>
                  </a:cubicBezTo>
                  <a:cubicBezTo>
                    <a:pt x="27" y="65"/>
                    <a:pt x="26" y="63"/>
                    <a:pt x="25" y="60"/>
                  </a:cubicBezTo>
                  <a:cubicBezTo>
                    <a:pt x="38" y="60"/>
                    <a:pt x="38" y="60"/>
                    <a:pt x="38" y="60"/>
                  </a:cubicBezTo>
                  <a:close/>
                  <a:moveTo>
                    <a:pt x="54" y="67"/>
                  </a:moveTo>
                  <a:cubicBezTo>
                    <a:pt x="52" y="70"/>
                    <a:pt x="50" y="73"/>
                    <a:pt x="48" y="74"/>
                  </a:cubicBezTo>
                  <a:cubicBezTo>
                    <a:pt x="46" y="75"/>
                    <a:pt x="45" y="76"/>
                    <a:pt x="44" y="76"/>
                  </a:cubicBezTo>
                  <a:cubicBezTo>
                    <a:pt x="44" y="60"/>
                    <a:pt x="44" y="60"/>
                    <a:pt x="44" y="60"/>
                  </a:cubicBezTo>
                  <a:cubicBezTo>
                    <a:pt x="57" y="60"/>
                    <a:pt x="57" y="60"/>
                    <a:pt x="57" y="60"/>
                  </a:cubicBezTo>
                  <a:cubicBezTo>
                    <a:pt x="56" y="63"/>
                    <a:pt x="55" y="65"/>
                    <a:pt x="54" y="67"/>
                  </a:cubicBezTo>
                  <a:close/>
                  <a:moveTo>
                    <a:pt x="44" y="55"/>
                  </a:moveTo>
                  <a:cubicBezTo>
                    <a:pt x="44" y="44"/>
                    <a:pt x="44" y="44"/>
                    <a:pt x="44" y="44"/>
                  </a:cubicBezTo>
                  <a:cubicBezTo>
                    <a:pt x="60" y="44"/>
                    <a:pt x="60" y="44"/>
                    <a:pt x="60" y="44"/>
                  </a:cubicBezTo>
                  <a:cubicBezTo>
                    <a:pt x="60" y="47"/>
                    <a:pt x="60" y="51"/>
                    <a:pt x="59" y="55"/>
                  </a:cubicBezTo>
                  <a:lnTo>
                    <a:pt x="44" y="55"/>
                  </a:lnTo>
                  <a:close/>
                  <a:moveTo>
                    <a:pt x="66" y="38"/>
                  </a:moveTo>
                  <a:cubicBezTo>
                    <a:pt x="66" y="34"/>
                    <a:pt x="65" y="31"/>
                    <a:pt x="64" y="27"/>
                  </a:cubicBezTo>
                  <a:cubicBezTo>
                    <a:pt x="74" y="27"/>
                    <a:pt x="74" y="27"/>
                    <a:pt x="74" y="27"/>
                  </a:cubicBezTo>
                  <a:cubicBezTo>
                    <a:pt x="76" y="31"/>
                    <a:pt x="76" y="34"/>
                    <a:pt x="77" y="38"/>
                  </a:cubicBezTo>
                  <a:lnTo>
                    <a:pt x="66" y="38"/>
                  </a:lnTo>
                  <a:close/>
                  <a:moveTo>
                    <a:pt x="71" y="22"/>
                  </a:moveTo>
                  <a:cubicBezTo>
                    <a:pt x="63" y="22"/>
                    <a:pt x="63" y="22"/>
                    <a:pt x="63" y="22"/>
                  </a:cubicBezTo>
                  <a:cubicBezTo>
                    <a:pt x="61" y="17"/>
                    <a:pt x="59" y="12"/>
                    <a:pt x="57" y="9"/>
                  </a:cubicBezTo>
                  <a:cubicBezTo>
                    <a:pt x="60" y="10"/>
                    <a:pt x="63" y="13"/>
                    <a:pt x="66" y="16"/>
                  </a:cubicBezTo>
                  <a:cubicBezTo>
                    <a:pt x="68" y="17"/>
                    <a:pt x="70" y="19"/>
                    <a:pt x="71" y="22"/>
                  </a:cubicBezTo>
                  <a:close/>
                  <a:moveTo>
                    <a:pt x="16" y="16"/>
                  </a:moveTo>
                  <a:cubicBezTo>
                    <a:pt x="19" y="13"/>
                    <a:pt x="22" y="10"/>
                    <a:pt x="26" y="9"/>
                  </a:cubicBezTo>
                  <a:cubicBezTo>
                    <a:pt x="23" y="12"/>
                    <a:pt x="21" y="17"/>
                    <a:pt x="19" y="22"/>
                  </a:cubicBezTo>
                  <a:cubicBezTo>
                    <a:pt x="11" y="22"/>
                    <a:pt x="11" y="22"/>
                    <a:pt x="11" y="22"/>
                  </a:cubicBezTo>
                  <a:cubicBezTo>
                    <a:pt x="12" y="19"/>
                    <a:pt x="14" y="17"/>
                    <a:pt x="16" y="16"/>
                  </a:cubicBezTo>
                  <a:close/>
                  <a:moveTo>
                    <a:pt x="11" y="60"/>
                  </a:moveTo>
                  <a:cubicBezTo>
                    <a:pt x="19" y="60"/>
                    <a:pt x="19" y="60"/>
                    <a:pt x="19" y="60"/>
                  </a:cubicBezTo>
                  <a:cubicBezTo>
                    <a:pt x="21" y="65"/>
                    <a:pt x="23" y="69"/>
                    <a:pt x="26" y="73"/>
                  </a:cubicBezTo>
                  <a:cubicBezTo>
                    <a:pt x="22" y="71"/>
                    <a:pt x="19" y="69"/>
                    <a:pt x="16" y="66"/>
                  </a:cubicBezTo>
                  <a:cubicBezTo>
                    <a:pt x="14" y="64"/>
                    <a:pt x="12" y="62"/>
                    <a:pt x="11" y="60"/>
                  </a:cubicBezTo>
                  <a:close/>
                  <a:moveTo>
                    <a:pt x="66" y="66"/>
                  </a:moveTo>
                  <a:cubicBezTo>
                    <a:pt x="63" y="69"/>
                    <a:pt x="60" y="71"/>
                    <a:pt x="57" y="73"/>
                  </a:cubicBezTo>
                  <a:cubicBezTo>
                    <a:pt x="59" y="69"/>
                    <a:pt x="61" y="65"/>
                    <a:pt x="63" y="60"/>
                  </a:cubicBezTo>
                  <a:cubicBezTo>
                    <a:pt x="71" y="60"/>
                    <a:pt x="71" y="60"/>
                    <a:pt x="71" y="60"/>
                  </a:cubicBezTo>
                  <a:cubicBezTo>
                    <a:pt x="70" y="62"/>
                    <a:pt x="68" y="64"/>
                    <a:pt x="66" y="66"/>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56" name="Freeform 156">
              <a:extLst>
                <a:ext uri="{FF2B5EF4-FFF2-40B4-BE49-F238E27FC236}">
                  <a16:creationId xmlns:a16="http://schemas.microsoft.com/office/drawing/2014/main" id="{63542D2B-FB47-4C02-9229-06B804591AFC}"/>
                </a:ext>
              </a:extLst>
            </p:cNvPr>
            <p:cNvSpPr>
              <a:spLocks noEditPoints="1"/>
            </p:cNvSpPr>
            <p:nvPr/>
          </p:nvSpPr>
          <p:spPr bwMode="auto">
            <a:xfrm>
              <a:off x="8814818" y="2915659"/>
              <a:ext cx="164422" cy="174697"/>
            </a:xfrm>
            <a:custGeom>
              <a:avLst/>
              <a:gdLst>
                <a:gd name="T0" fmla="*/ 62 w 69"/>
                <a:gd name="T1" fmla="*/ 0 h 73"/>
                <a:gd name="T2" fmla="*/ 7 w 69"/>
                <a:gd name="T3" fmla="*/ 0 h 73"/>
                <a:gd name="T4" fmla="*/ 0 w 69"/>
                <a:gd name="T5" fmla="*/ 7 h 73"/>
                <a:gd name="T6" fmla="*/ 0 w 69"/>
                <a:gd name="T7" fmla="*/ 66 h 73"/>
                <a:gd name="T8" fmla="*/ 7 w 69"/>
                <a:gd name="T9" fmla="*/ 73 h 73"/>
                <a:gd name="T10" fmla="*/ 62 w 69"/>
                <a:gd name="T11" fmla="*/ 73 h 73"/>
                <a:gd name="T12" fmla="*/ 69 w 69"/>
                <a:gd name="T13" fmla="*/ 66 h 73"/>
                <a:gd name="T14" fmla="*/ 69 w 69"/>
                <a:gd name="T15" fmla="*/ 7 h 73"/>
                <a:gd name="T16" fmla="*/ 62 w 69"/>
                <a:gd name="T17" fmla="*/ 0 h 73"/>
                <a:gd name="T18" fmla="*/ 60 w 69"/>
                <a:gd name="T19" fmla="*/ 64 h 73"/>
                <a:gd name="T20" fmla="*/ 10 w 69"/>
                <a:gd name="T21" fmla="*/ 64 h 73"/>
                <a:gd name="T22" fmla="*/ 10 w 69"/>
                <a:gd name="T23" fmla="*/ 9 h 73"/>
                <a:gd name="T24" fmla="*/ 60 w 69"/>
                <a:gd name="T25" fmla="*/ 9 h 73"/>
                <a:gd name="T26" fmla="*/ 60 w 69"/>
                <a:gd name="T27" fmla="*/ 64 h 73"/>
                <a:gd name="T28" fmla="*/ 19 w 69"/>
                <a:gd name="T29" fmla="*/ 32 h 73"/>
                <a:gd name="T30" fmla="*/ 51 w 69"/>
                <a:gd name="T31" fmla="*/ 32 h 73"/>
                <a:gd name="T32" fmla="*/ 51 w 69"/>
                <a:gd name="T33" fmla="*/ 37 h 73"/>
                <a:gd name="T34" fmla="*/ 19 w 69"/>
                <a:gd name="T35" fmla="*/ 37 h 73"/>
                <a:gd name="T36" fmla="*/ 19 w 69"/>
                <a:gd name="T37" fmla="*/ 32 h 73"/>
                <a:gd name="T38" fmla="*/ 19 w 69"/>
                <a:gd name="T39" fmla="*/ 41 h 73"/>
                <a:gd name="T40" fmla="*/ 51 w 69"/>
                <a:gd name="T41" fmla="*/ 41 h 73"/>
                <a:gd name="T42" fmla="*/ 51 w 69"/>
                <a:gd name="T43" fmla="*/ 46 h 73"/>
                <a:gd name="T44" fmla="*/ 19 w 69"/>
                <a:gd name="T45" fmla="*/ 46 h 73"/>
                <a:gd name="T46" fmla="*/ 19 w 69"/>
                <a:gd name="T47" fmla="*/ 41 h 73"/>
                <a:gd name="T48" fmla="*/ 19 w 69"/>
                <a:gd name="T49" fmla="*/ 50 h 73"/>
                <a:gd name="T50" fmla="*/ 51 w 69"/>
                <a:gd name="T51" fmla="*/ 50 h 73"/>
                <a:gd name="T52" fmla="*/ 51 w 69"/>
                <a:gd name="T53" fmla="*/ 55 h 73"/>
                <a:gd name="T54" fmla="*/ 19 w 69"/>
                <a:gd name="T55" fmla="*/ 55 h 73"/>
                <a:gd name="T56" fmla="*/ 19 w 69"/>
                <a:gd name="T57" fmla="*/ 50 h 73"/>
                <a:gd name="T58" fmla="*/ 19 w 69"/>
                <a:gd name="T59" fmla="*/ 23 h 73"/>
                <a:gd name="T60" fmla="*/ 51 w 69"/>
                <a:gd name="T61" fmla="*/ 23 h 73"/>
                <a:gd name="T62" fmla="*/ 51 w 69"/>
                <a:gd name="T63" fmla="*/ 27 h 73"/>
                <a:gd name="T64" fmla="*/ 19 w 69"/>
                <a:gd name="T65" fmla="*/ 27 h 73"/>
                <a:gd name="T66" fmla="*/ 19 w 69"/>
                <a:gd name="T67" fmla="*/ 2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9" h="73">
                  <a:moveTo>
                    <a:pt x="62" y="0"/>
                  </a:moveTo>
                  <a:cubicBezTo>
                    <a:pt x="7" y="0"/>
                    <a:pt x="7" y="0"/>
                    <a:pt x="7" y="0"/>
                  </a:cubicBezTo>
                  <a:cubicBezTo>
                    <a:pt x="4" y="0"/>
                    <a:pt x="0" y="3"/>
                    <a:pt x="0" y="7"/>
                  </a:cubicBezTo>
                  <a:cubicBezTo>
                    <a:pt x="0" y="66"/>
                    <a:pt x="0" y="66"/>
                    <a:pt x="0" y="66"/>
                  </a:cubicBezTo>
                  <a:cubicBezTo>
                    <a:pt x="0" y="70"/>
                    <a:pt x="4" y="73"/>
                    <a:pt x="7" y="73"/>
                  </a:cubicBezTo>
                  <a:cubicBezTo>
                    <a:pt x="62" y="73"/>
                    <a:pt x="62" y="73"/>
                    <a:pt x="62" y="73"/>
                  </a:cubicBezTo>
                  <a:cubicBezTo>
                    <a:pt x="66" y="73"/>
                    <a:pt x="69" y="70"/>
                    <a:pt x="69" y="66"/>
                  </a:cubicBezTo>
                  <a:cubicBezTo>
                    <a:pt x="69" y="7"/>
                    <a:pt x="69" y="7"/>
                    <a:pt x="69" y="7"/>
                  </a:cubicBezTo>
                  <a:cubicBezTo>
                    <a:pt x="69" y="3"/>
                    <a:pt x="66" y="0"/>
                    <a:pt x="62" y="0"/>
                  </a:cubicBezTo>
                  <a:close/>
                  <a:moveTo>
                    <a:pt x="60" y="64"/>
                  </a:moveTo>
                  <a:cubicBezTo>
                    <a:pt x="10" y="64"/>
                    <a:pt x="10" y="64"/>
                    <a:pt x="10" y="64"/>
                  </a:cubicBezTo>
                  <a:cubicBezTo>
                    <a:pt x="10" y="9"/>
                    <a:pt x="10" y="9"/>
                    <a:pt x="10" y="9"/>
                  </a:cubicBezTo>
                  <a:cubicBezTo>
                    <a:pt x="60" y="9"/>
                    <a:pt x="60" y="9"/>
                    <a:pt x="60" y="9"/>
                  </a:cubicBezTo>
                  <a:lnTo>
                    <a:pt x="60" y="64"/>
                  </a:lnTo>
                  <a:close/>
                  <a:moveTo>
                    <a:pt x="19" y="32"/>
                  </a:moveTo>
                  <a:cubicBezTo>
                    <a:pt x="51" y="32"/>
                    <a:pt x="51" y="32"/>
                    <a:pt x="51" y="32"/>
                  </a:cubicBezTo>
                  <a:cubicBezTo>
                    <a:pt x="51" y="37"/>
                    <a:pt x="51" y="37"/>
                    <a:pt x="51" y="37"/>
                  </a:cubicBezTo>
                  <a:cubicBezTo>
                    <a:pt x="19" y="37"/>
                    <a:pt x="19" y="37"/>
                    <a:pt x="19" y="37"/>
                  </a:cubicBezTo>
                  <a:lnTo>
                    <a:pt x="19" y="32"/>
                  </a:lnTo>
                  <a:close/>
                  <a:moveTo>
                    <a:pt x="19" y="41"/>
                  </a:moveTo>
                  <a:cubicBezTo>
                    <a:pt x="51" y="41"/>
                    <a:pt x="51" y="41"/>
                    <a:pt x="51" y="41"/>
                  </a:cubicBezTo>
                  <a:cubicBezTo>
                    <a:pt x="51" y="46"/>
                    <a:pt x="51" y="46"/>
                    <a:pt x="51" y="46"/>
                  </a:cubicBezTo>
                  <a:cubicBezTo>
                    <a:pt x="19" y="46"/>
                    <a:pt x="19" y="46"/>
                    <a:pt x="19" y="46"/>
                  </a:cubicBezTo>
                  <a:lnTo>
                    <a:pt x="19" y="41"/>
                  </a:lnTo>
                  <a:close/>
                  <a:moveTo>
                    <a:pt x="19" y="50"/>
                  </a:moveTo>
                  <a:cubicBezTo>
                    <a:pt x="51" y="50"/>
                    <a:pt x="51" y="50"/>
                    <a:pt x="51" y="50"/>
                  </a:cubicBezTo>
                  <a:cubicBezTo>
                    <a:pt x="51" y="55"/>
                    <a:pt x="51" y="55"/>
                    <a:pt x="51" y="55"/>
                  </a:cubicBezTo>
                  <a:cubicBezTo>
                    <a:pt x="19" y="55"/>
                    <a:pt x="19" y="55"/>
                    <a:pt x="19" y="55"/>
                  </a:cubicBezTo>
                  <a:lnTo>
                    <a:pt x="19" y="50"/>
                  </a:lnTo>
                  <a:close/>
                  <a:moveTo>
                    <a:pt x="19" y="23"/>
                  </a:moveTo>
                  <a:cubicBezTo>
                    <a:pt x="51" y="23"/>
                    <a:pt x="51" y="23"/>
                    <a:pt x="51" y="23"/>
                  </a:cubicBezTo>
                  <a:cubicBezTo>
                    <a:pt x="51" y="27"/>
                    <a:pt x="51" y="27"/>
                    <a:pt x="51" y="27"/>
                  </a:cubicBezTo>
                  <a:cubicBezTo>
                    <a:pt x="19" y="27"/>
                    <a:pt x="19" y="27"/>
                    <a:pt x="19" y="27"/>
                  </a:cubicBezTo>
                  <a:lnTo>
                    <a:pt x="19" y="23"/>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57" name="Freeform 157">
              <a:extLst>
                <a:ext uri="{FF2B5EF4-FFF2-40B4-BE49-F238E27FC236}">
                  <a16:creationId xmlns:a16="http://schemas.microsoft.com/office/drawing/2014/main" id="{CE90F544-A452-4F8B-AF76-0AAC8928F21A}"/>
                </a:ext>
              </a:extLst>
            </p:cNvPr>
            <p:cNvSpPr>
              <a:spLocks noEditPoints="1"/>
            </p:cNvSpPr>
            <p:nvPr/>
          </p:nvSpPr>
          <p:spPr bwMode="auto">
            <a:xfrm>
              <a:off x="8948410" y="1868938"/>
              <a:ext cx="182039" cy="211399"/>
            </a:xfrm>
            <a:custGeom>
              <a:avLst/>
              <a:gdLst>
                <a:gd name="T0" fmla="*/ 54 w 76"/>
                <a:gd name="T1" fmla="*/ 0 h 88"/>
                <a:gd name="T2" fmla="*/ 14 w 76"/>
                <a:gd name="T3" fmla="*/ 28 h 88"/>
                <a:gd name="T4" fmla="*/ 17 w 76"/>
                <a:gd name="T5" fmla="*/ 65 h 88"/>
                <a:gd name="T6" fmla="*/ 49 w 76"/>
                <a:gd name="T7" fmla="*/ 27 h 88"/>
                <a:gd name="T8" fmla="*/ 33 w 76"/>
                <a:gd name="T9" fmla="*/ 74 h 88"/>
                <a:gd name="T10" fmla="*/ 70 w 76"/>
                <a:gd name="T11" fmla="*/ 57 h 88"/>
                <a:gd name="T12" fmla="*/ 54 w 76"/>
                <a:gd name="T13" fmla="*/ 0 h 88"/>
                <a:gd name="T14" fmla="*/ 4 w 76"/>
                <a:gd name="T15" fmla="*/ 78 h 88"/>
                <a:gd name="T16" fmla="*/ 10 w 76"/>
                <a:gd name="T17" fmla="*/ 83 h 88"/>
                <a:gd name="T18" fmla="*/ 47 w 76"/>
                <a:gd name="T19" fmla="*/ 41 h 88"/>
                <a:gd name="T20" fmla="*/ 4 w 76"/>
                <a:gd name="T21" fmla="*/ 7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8">
                  <a:moveTo>
                    <a:pt x="54" y="0"/>
                  </a:moveTo>
                  <a:cubicBezTo>
                    <a:pt x="41" y="23"/>
                    <a:pt x="30" y="12"/>
                    <a:pt x="14" y="28"/>
                  </a:cubicBezTo>
                  <a:cubicBezTo>
                    <a:pt x="0" y="42"/>
                    <a:pt x="5" y="59"/>
                    <a:pt x="17" y="65"/>
                  </a:cubicBezTo>
                  <a:cubicBezTo>
                    <a:pt x="28" y="59"/>
                    <a:pt x="40" y="46"/>
                    <a:pt x="49" y="27"/>
                  </a:cubicBezTo>
                  <a:cubicBezTo>
                    <a:pt x="49" y="27"/>
                    <a:pt x="57" y="51"/>
                    <a:pt x="33" y="74"/>
                  </a:cubicBezTo>
                  <a:cubicBezTo>
                    <a:pt x="45" y="88"/>
                    <a:pt x="64" y="79"/>
                    <a:pt x="70" y="57"/>
                  </a:cubicBezTo>
                  <a:cubicBezTo>
                    <a:pt x="76" y="33"/>
                    <a:pt x="60" y="9"/>
                    <a:pt x="54" y="0"/>
                  </a:cubicBezTo>
                  <a:close/>
                  <a:moveTo>
                    <a:pt x="4" y="78"/>
                  </a:moveTo>
                  <a:cubicBezTo>
                    <a:pt x="4" y="78"/>
                    <a:pt x="5" y="83"/>
                    <a:pt x="10" y="83"/>
                  </a:cubicBezTo>
                  <a:cubicBezTo>
                    <a:pt x="15" y="83"/>
                    <a:pt x="36" y="71"/>
                    <a:pt x="47" y="41"/>
                  </a:cubicBezTo>
                  <a:cubicBezTo>
                    <a:pt x="30" y="70"/>
                    <a:pt x="6" y="78"/>
                    <a:pt x="4" y="78"/>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58" name="Freeform 158">
              <a:extLst>
                <a:ext uri="{FF2B5EF4-FFF2-40B4-BE49-F238E27FC236}">
                  <a16:creationId xmlns:a16="http://schemas.microsoft.com/office/drawing/2014/main" id="{77399B0D-173F-46AB-9158-DE9BA814841A}"/>
                </a:ext>
              </a:extLst>
            </p:cNvPr>
            <p:cNvSpPr>
              <a:spLocks noEditPoints="1"/>
            </p:cNvSpPr>
            <p:nvPr/>
          </p:nvSpPr>
          <p:spPr bwMode="auto">
            <a:xfrm>
              <a:off x="8713521" y="3241566"/>
              <a:ext cx="184974" cy="184974"/>
            </a:xfrm>
            <a:custGeom>
              <a:avLst/>
              <a:gdLst>
                <a:gd name="T0" fmla="*/ 53 w 77"/>
                <a:gd name="T1" fmla="*/ 30 h 77"/>
                <a:gd name="T2" fmla="*/ 25 w 77"/>
                <a:gd name="T3" fmla="*/ 2 h 77"/>
                <a:gd name="T4" fmla="*/ 38 w 77"/>
                <a:gd name="T5" fmla="*/ 0 h 77"/>
                <a:gd name="T6" fmla="*/ 53 w 77"/>
                <a:gd name="T7" fmla="*/ 3 h 77"/>
                <a:gd name="T8" fmla="*/ 53 w 77"/>
                <a:gd name="T9" fmla="*/ 30 h 77"/>
                <a:gd name="T10" fmla="*/ 58 w 77"/>
                <a:gd name="T11" fmla="*/ 53 h 77"/>
                <a:gd name="T12" fmla="*/ 58 w 77"/>
                <a:gd name="T13" fmla="*/ 5 h 77"/>
                <a:gd name="T14" fmla="*/ 77 w 77"/>
                <a:gd name="T15" fmla="*/ 39 h 77"/>
                <a:gd name="T16" fmla="*/ 74 w 77"/>
                <a:gd name="T17" fmla="*/ 53 h 77"/>
                <a:gd name="T18" fmla="*/ 58 w 77"/>
                <a:gd name="T19" fmla="*/ 53 h 77"/>
                <a:gd name="T20" fmla="*/ 24 w 77"/>
                <a:gd name="T21" fmla="*/ 58 h 77"/>
                <a:gd name="T22" fmla="*/ 72 w 77"/>
                <a:gd name="T23" fmla="*/ 58 h 77"/>
                <a:gd name="T24" fmla="*/ 38 w 77"/>
                <a:gd name="T25" fmla="*/ 77 h 77"/>
                <a:gd name="T26" fmla="*/ 24 w 77"/>
                <a:gd name="T27" fmla="*/ 74 h 77"/>
                <a:gd name="T28" fmla="*/ 24 w 77"/>
                <a:gd name="T29" fmla="*/ 58 h 77"/>
                <a:gd name="T30" fmla="*/ 32 w 77"/>
                <a:gd name="T31" fmla="*/ 17 h 77"/>
                <a:gd name="T32" fmla="*/ 1 w 77"/>
                <a:gd name="T33" fmla="*/ 48 h 77"/>
                <a:gd name="T34" fmla="*/ 0 w 77"/>
                <a:gd name="T35" fmla="*/ 39 h 77"/>
                <a:gd name="T36" fmla="*/ 20 w 77"/>
                <a:gd name="T37" fmla="*/ 5 h 77"/>
                <a:gd name="T38" fmla="*/ 32 w 77"/>
                <a:gd name="T39" fmla="*/ 17 h 77"/>
                <a:gd name="T40" fmla="*/ 19 w 77"/>
                <a:gd name="T41" fmla="*/ 38 h 77"/>
                <a:gd name="T42" fmla="*/ 19 w 77"/>
                <a:gd name="T43" fmla="*/ 72 h 77"/>
                <a:gd name="T44" fmla="*/ 3 w 77"/>
                <a:gd name="T45" fmla="*/ 54 h 77"/>
                <a:gd name="T46" fmla="*/ 19 w 77"/>
                <a:gd name="T4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77">
                  <a:moveTo>
                    <a:pt x="53" y="30"/>
                  </a:moveTo>
                  <a:cubicBezTo>
                    <a:pt x="25" y="2"/>
                    <a:pt x="25" y="2"/>
                    <a:pt x="25" y="2"/>
                  </a:cubicBezTo>
                  <a:cubicBezTo>
                    <a:pt x="29" y="1"/>
                    <a:pt x="34" y="0"/>
                    <a:pt x="38" y="0"/>
                  </a:cubicBezTo>
                  <a:cubicBezTo>
                    <a:pt x="43" y="0"/>
                    <a:pt x="48" y="1"/>
                    <a:pt x="53" y="3"/>
                  </a:cubicBezTo>
                  <a:lnTo>
                    <a:pt x="53" y="30"/>
                  </a:lnTo>
                  <a:close/>
                  <a:moveTo>
                    <a:pt x="58" y="53"/>
                  </a:moveTo>
                  <a:cubicBezTo>
                    <a:pt x="58" y="5"/>
                    <a:pt x="58" y="5"/>
                    <a:pt x="58" y="5"/>
                  </a:cubicBezTo>
                  <a:cubicBezTo>
                    <a:pt x="69" y="12"/>
                    <a:pt x="77" y="24"/>
                    <a:pt x="77" y="39"/>
                  </a:cubicBezTo>
                  <a:cubicBezTo>
                    <a:pt x="77" y="44"/>
                    <a:pt x="76" y="49"/>
                    <a:pt x="74" y="53"/>
                  </a:cubicBezTo>
                  <a:lnTo>
                    <a:pt x="58" y="53"/>
                  </a:lnTo>
                  <a:close/>
                  <a:moveTo>
                    <a:pt x="24" y="58"/>
                  </a:moveTo>
                  <a:cubicBezTo>
                    <a:pt x="72" y="58"/>
                    <a:pt x="72" y="58"/>
                    <a:pt x="72" y="58"/>
                  </a:cubicBezTo>
                  <a:cubicBezTo>
                    <a:pt x="65" y="69"/>
                    <a:pt x="53" y="77"/>
                    <a:pt x="38" y="77"/>
                  </a:cubicBezTo>
                  <a:cubicBezTo>
                    <a:pt x="33" y="77"/>
                    <a:pt x="28" y="76"/>
                    <a:pt x="24" y="74"/>
                  </a:cubicBezTo>
                  <a:lnTo>
                    <a:pt x="24" y="58"/>
                  </a:lnTo>
                  <a:close/>
                  <a:moveTo>
                    <a:pt x="32" y="17"/>
                  </a:moveTo>
                  <a:cubicBezTo>
                    <a:pt x="1" y="48"/>
                    <a:pt x="1" y="48"/>
                    <a:pt x="1" y="48"/>
                  </a:cubicBezTo>
                  <a:cubicBezTo>
                    <a:pt x="0" y="45"/>
                    <a:pt x="0" y="42"/>
                    <a:pt x="0" y="39"/>
                  </a:cubicBezTo>
                  <a:cubicBezTo>
                    <a:pt x="0" y="24"/>
                    <a:pt x="8" y="12"/>
                    <a:pt x="20" y="5"/>
                  </a:cubicBezTo>
                  <a:lnTo>
                    <a:pt x="32" y="17"/>
                  </a:lnTo>
                  <a:close/>
                  <a:moveTo>
                    <a:pt x="19" y="38"/>
                  </a:moveTo>
                  <a:cubicBezTo>
                    <a:pt x="19" y="72"/>
                    <a:pt x="19" y="72"/>
                    <a:pt x="19" y="72"/>
                  </a:cubicBezTo>
                  <a:cubicBezTo>
                    <a:pt x="12" y="68"/>
                    <a:pt x="6" y="62"/>
                    <a:pt x="3" y="54"/>
                  </a:cubicBezTo>
                  <a:lnTo>
                    <a:pt x="19" y="38"/>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59" name="Freeform 159">
              <a:extLst>
                <a:ext uri="{FF2B5EF4-FFF2-40B4-BE49-F238E27FC236}">
                  <a16:creationId xmlns:a16="http://schemas.microsoft.com/office/drawing/2014/main" id="{BE7CC6E2-33A9-4DAF-819D-2ADC6E94C300}"/>
                </a:ext>
              </a:extLst>
            </p:cNvPr>
            <p:cNvSpPr>
              <a:spLocks noEditPoints="1"/>
            </p:cNvSpPr>
            <p:nvPr/>
          </p:nvSpPr>
          <p:spPr bwMode="auto">
            <a:xfrm>
              <a:off x="8394955" y="3740704"/>
              <a:ext cx="171762" cy="148273"/>
            </a:xfrm>
            <a:custGeom>
              <a:avLst/>
              <a:gdLst>
                <a:gd name="T0" fmla="*/ 18 w 72"/>
                <a:gd name="T1" fmla="*/ 0 h 62"/>
                <a:gd name="T2" fmla="*/ 54 w 72"/>
                <a:gd name="T3" fmla="*/ 0 h 62"/>
                <a:gd name="T4" fmla="*/ 54 w 72"/>
                <a:gd name="T5" fmla="*/ 9 h 62"/>
                <a:gd name="T6" fmla="*/ 18 w 72"/>
                <a:gd name="T7" fmla="*/ 9 h 62"/>
                <a:gd name="T8" fmla="*/ 18 w 72"/>
                <a:gd name="T9" fmla="*/ 0 h 62"/>
                <a:gd name="T10" fmla="*/ 67 w 72"/>
                <a:gd name="T11" fmla="*/ 13 h 62"/>
                <a:gd name="T12" fmla="*/ 4 w 72"/>
                <a:gd name="T13" fmla="*/ 13 h 62"/>
                <a:gd name="T14" fmla="*/ 0 w 72"/>
                <a:gd name="T15" fmla="*/ 18 h 62"/>
                <a:gd name="T16" fmla="*/ 0 w 72"/>
                <a:gd name="T17" fmla="*/ 40 h 62"/>
                <a:gd name="T18" fmla="*/ 4 w 72"/>
                <a:gd name="T19" fmla="*/ 44 h 62"/>
                <a:gd name="T20" fmla="*/ 18 w 72"/>
                <a:gd name="T21" fmla="*/ 44 h 62"/>
                <a:gd name="T22" fmla="*/ 18 w 72"/>
                <a:gd name="T23" fmla="*/ 62 h 62"/>
                <a:gd name="T24" fmla="*/ 54 w 72"/>
                <a:gd name="T25" fmla="*/ 62 h 62"/>
                <a:gd name="T26" fmla="*/ 54 w 72"/>
                <a:gd name="T27" fmla="*/ 44 h 62"/>
                <a:gd name="T28" fmla="*/ 67 w 72"/>
                <a:gd name="T29" fmla="*/ 44 h 62"/>
                <a:gd name="T30" fmla="*/ 72 w 72"/>
                <a:gd name="T31" fmla="*/ 40 h 62"/>
                <a:gd name="T32" fmla="*/ 72 w 72"/>
                <a:gd name="T33" fmla="*/ 18 h 62"/>
                <a:gd name="T34" fmla="*/ 67 w 72"/>
                <a:gd name="T35" fmla="*/ 13 h 62"/>
                <a:gd name="T36" fmla="*/ 49 w 72"/>
                <a:gd name="T37" fmla="*/ 58 h 62"/>
                <a:gd name="T38" fmla="*/ 22 w 72"/>
                <a:gd name="T39" fmla="*/ 58 h 62"/>
                <a:gd name="T40" fmla="*/ 22 w 72"/>
                <a:gd name="T41" fmla="*/ 35 h 62"/>
                <a:gd name="T42" fmla="*/ 49 w 72"/>
                <a:gd name="T43" fmla="*/ 35 h 62"/>
                <a:gd name="T44" fmla="*/ 49 w 72"/>
                <a:gd name="T45" fmla="*/ 58 h 62"/>
                <a:gd name="T46" fmla="*/ 68 w 72"/>
                <a:gd name="T47" fmla="*/ 20 h 62"/>
                <a:gd name="T48" fmla="*/ 65 w 72"/>
                <a:gd name="T49" fmla="*/ 23 h 62"/>
                <a:gd name="T50" fmla="*/ 62 w 72"/>
                <a:gd name="T51" fmla="*/ 20 h 62"/>
                <a:gd name="T52" fmla="*/ 65 w 72"/>
                <a:gd name="T53" fmla="*/ 17 h 62"/>
                <a:gd name="T54" fmla="*/ 68 w 72"/>
                <a:gd name="T55"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62">
                  <a:moveTo>
                    <a:pt x="18" y="0"/>
                  </a:moveTo>
                  <a:cubicBezTo>
                    <a:pt x="54" y="0"/>
                    <a:pt x="54" y="0"/>
                    <a:pt x="54" y="0"/>
                  </a:cubicBezTo>
                  <a:cubicBezTo>
                    <a:pt x="54" y="9"/>
                    <a:pt x="54" y="9"/>
                    <a:pt x="54" y="9"/>
                  </a:cubicBezTo>
                  <a:cubicBezTo>
                    <a:pt x="18" y="9"/>
                    <a:pt x="18" y="9"/>
                    <a:pt x="18" y="9"/>
                  </a:cubicBezTo>
                  <a:lnTo>
                    <a:pt x="18" y="0"/>
                  </a:lnTo>
                  <a:close/>
                  <a:moveTo>
                    <a:pt x="67" y="13"/>
                  </a:moveTo>
                  <a:cubicBezTo>
                    <a:pt x="4" y="13"/>
                    <a:pt x="4" y="13"/>
                    <a:pt x="4" y="13"/>
                  </a:cubicBezTo>
                  <a:cubicBezTo>
                    <a:pt x="2" y="13"/>
                    <a:pt x="0" y="15"/>
                    <a:pt x="0" y="18"/>
                  </a:cubicBezTo>
                  <a:cubicBezTo>
                    <a:pt x="0" y="40"/>
                    <a:pt x="0" y="40"/>
                    <a:pt x="0" y="40"/>
                  </a:cubicBezTo>
                  <a:cubicBezTo>
                    <a:pt x="0" y="42"/>
                    <a:pt x="2" y="44"/>
                    <a:pt x="4" y="44"/>
                  </a:cubicBezTo>
                  <a:cubicBezTo>
                    <a:pt x="18" y="44"/>
                    <a:pt x="18" y="44"/>
                    <a:pt x="18" y="44"/>
                  </a:cubicBezTo>
                  <a:cubicBezTo>
                    <a:pt x="18" y="62"/>
                    <a:pt x="18" y="62"/>
                    <a:pt x="18" y="62"/>
                  </a:cubicBezTo>
                  <a:cubicBezTo>
                    <a:pt x="54" y="62"/>
                    <a:pt x="54" y="62"/>
                    <a:pt x="54" y="62"/>
                  </a:cubicBezTo>
                  <a:cubicBezTo>
                    <a:pt x="54" y="44"/>
                    <a:pt x="54" y="44"/>
                    <a:pt x="54" y="44"/>
                  </a:cubicBezTo>
                  <a:cubicBezTo>
                    <a:pt x="67" y="44"/>
                    <a:pt x="67" y="44"/>
                    <a:pt x="67" y="44"/>
                  </a:cubicBezTo>
                  <a:cubicBezTo>
                    <a:pt x="70" y="44"/>
                    <a:pt x="72" y="42"/>
                    <a:pt x="72" y="40"/>
                  </a:cubicBezTo>
                  <a:cubicBezTo>
                    <a:pt x="72" y="18"/>
                    <a:pt x="72" y="18"/>
                    <a:pt x="72" y="18"/>
                  </a:cubicBezTo>
                  <a:cubicBezTo>
                    <a:pt x="72" y="15"/>
                    <a:pt x="70" y="13"/>
                    <a:pt x="67" y="13"/>
                  </a:cubicBezTo>
                  <a:close/>
                  <a:moveTo>
                    <a:pt x="49" y="58"/>
                  </a:moveTo>
                  <a:cubicBezTo>
                    <a:pt x="22" y="58"/>
                    <a:pt x="22" y="58"/>
                    <a:pt x="22" y="58"/>
                  </a:cubicBezTo>
                  <a:cubicBezTo>
                    <a:pt x="22" y="35"/>
                    <a:pt x="22" y="35"/>
                    <a:pt x="22" y="35"/>
                  </a:cubicBezTo>
                  <a:cubicBezTo>
                    <a:pt x="49" y="35"/>
                    <a:pt x="49" y="35"/>
                    <a:pt x="49" y="35"/>
                  </a:cubicBezTo>
                  <a:lnTo>
                    <a:pt x="49" y="58"/>
                  </a:lnTo>
                  <a:close/>
                  <a:moveTo>
                    <a:pt x="68" y="20"/>
                  </a:moveTo>
                  <a:cubicBezTo>
                    <a:pt x="68" y="22"/>
                    <a:pt x="67" y="23"/>
                    <a:pt x="65" y="23"/>
                  </a:cubicBezTo>
                  <a:cubicBezTo>
                    <a:pt x="63" y="23"/>
                    <a:pt x="62" y="22"/>
                    <a:pt x="62" y="20"/>
                  </a:cubicBezTo>
                  <a:cubicBezTo>
                    <a:pt x="62" y="18"/>
                    <a:pt x="63" y="17"/>
                    <a:pt x="65" y="17"/>
                  </a:cubicBezTo>
                  <a:cubicBezTo>
                    <a:pt x="67" y="17"/>
                    <a:pt x="68" y="18"/>
                    <a:pt x="68" y="20"/>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60" name="Freeform 160">
              <a:extLst>
                <a:ext uri="{FF2B5EF4-FFF2-40B4-BE49-F238E27FC236}">
                  <a16:creationId xmlns:a16="http://schemas.microsoft.com/office/drawing/2014/main" id="{B47A4623-5E7B-4542-BB69-1C4A3455953D}"/>
                </a:ext>
              </a:extLst>
            </p:cNvPr>
            <p:cNvSpPr>
              <a:spLocks noEditPoints="1"/>
            </p:cNvSpPr>
            <p:nvPr/>
          </p:nvSpPr>
          <p:spPr bwMode="auto">
            <a:xfrm>
              <a:off x="8657736" y="3598302"/>
              <a:ext cx="173230" cy="173230"/>
            </a:xfrm>
            <a:custGeom>
              <a:avLst/>
              <a:gdLst>
                <a:gd name="T0" fmla="*/ 13 w 72"/>
                <a:gd name="T1" fmla="*/ 36 h 72"/>
                <a:gd name="T2" fmla="*/ 13 w 72"/>
                <a:gd name="T3" fmla="*/ 33 h 72"/>
                <a:gd name="T4" fmla="*/ 1 w 72"/>
                <a:gd name="T5" fmla="*/ 29 h 72"/>
                <a:gd name="T6" fmla="*/ 0 w 72"/>
                <a:gd name="T7" fmla="*/ 36 h 72"/>
                <a:gd name="T8" fmla="*/ 11 w 72"/>
                <a:gd name="T9" fmla="*/ 62 h 72"/>
                <a:gd name="T10" fmla="*/ 19 w 72"/>
                <a:gd name="T11" fmla="*/ 51 h 72"/>
                <a:gd name="T12" fmla="*/ 13 w 72"/>
                <a:gd name="T13" fmla="*/ 36 h 72"/>
                <a:gd name="T14" fmla="*/ 58 w 72"/>
                <a:gd name="T15" fmla="*/ 36 h 72"/>
                <a:gd name="T16" fmla="*/ 52 w 72"/>
                <a:gd name="T17" fmla="*/ 51 h 72"/>
                <a:gd name="T18" fmla="*/ 60 w 72"/>
                <a:gd name="T19" fmla="*/ 62 h 72"/>
                <a:gd name="T20" fmla="*/ 72 w 72"/>
                <a:gd name="T21" fmla="*/ 36 h 72"/>
                <a:gd name="T22" fmla="*/ 71 w 72"/>
                <a:gd name="T23" fmla="*/ 29 h 72"/>
                <a:gd name="T24" fmla="*/ 58 w 72"/>
                <a:gd name="T25" fmla="*/ 33 h 72"/>
                <a:gd name="T26" fmla="*/ 58 w 72"/>
                <a:gd name="T27" fmla="*/ 36 h 72"/>
                <a:gd name="T28" fmla="*/ 40 w 72"/>
                <a:gd name="T29" fmla="*/ 14 h 72"/>
                <a:gd name="T30" fmla="*/ 55 w 72"/>
                <a:gd name="T31" fmla="*/ 25 h 72"/>
                <a:gd name="T32" fmla="*/ 68 w 72"/>
                <a:gd name="T33" fmla="*/ 21 h 72"/>
                <a:gd name="T34" fmla="*/ 40 w 72"/>
                <a:gd name="T35" fmla="*/ 0 h 72"/>
                <a:gd name="T36" fmla="*/ 40 w 72"/>
                <a:gd name="T37" fmla="*/ 14 h 72"/>
                <a:gd name="T38" fmla="*/ 16 w 72"/>
                <a:gd name="T39" fmla="*/ 25 h 72"/>
                <a:gd name="T40" fmla="*/ 31 w 72"/>
                <a:gd name="T41" fmla="*/ 14 h 72"/>
                <a:gd name="T42" fmla="*/ 31 w 72"/>
                <a:gd name="T43" fmla="*/ 0 h 72"/>
                <a:gd name="T44" fmla="*/ 3 w 72"/>
                <a:gd name="T45" fmla="*/ 21 h 72"/>
                <a:gd name="T46" fmla="*/ 16 w 72"/>
                <a:gd name="T47" fmla="*/ 25 h 72"/>
                <a:gd name="T48" fmla="*/ 45 w 72"/>
                <a:gd name="T49" fmla="*/ 56 h 72"/>
                <a:gd name="T50" fmla="*/ 36 w 72"/>
                <a:gd name="T51" fmla="*/ 58 h 72"/>
                <a:gd name="T52" fmla="*/ 26 w 72"/>
                <a:gd name="T53" fmla="*/ 56 h 72"/>
                <a:gd name="T54" fmla="*/ 18 w 72"/>
                <a:gd name="T55" fmla="*/ 67 h 72"/>
                <a:gd name="T56" fmla="*/ 36 w 72"/>
                <a:gd name="T57" fmla="*/ 72 h 72"/>
                <a:gd name="T58" fmla="*/ 53 w 72"/>
                <a:gd name="T59" fmla="*/ 67 h 72"/>
                <a:gd name="T60" fmla="*/ 45 w 72"/>
                <a:gd name="T61"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72">
                  <a:moveTo>
                    <a:pt x="13" y="36"/>
                  </a:moveTo>
                  <a:cubicBezTo>
                    <a:pt x="13" y="35"/>
                    <a:pt x="13" y="34"/>
                    <a:pt x="13" y="33"/>
                  </a:cubicBezTo>
                  <a:cubicBezTo>
                    <a:pt x="1" y="29"/>
                    <a:pt x="1" y="29"/>
                    <a:pt x="1" y="29"/>
                  </a:cubicBezTo>
                  <a:cubicBezTo>
                    <a:pt x="0" y="31"/>
                    <a:pt x="0" y="34"/>
                    <a:pt x="0" y="36"/>
                  </a:cubicBezTo>
                  <a:cubicBezTo>
                    <a:pt x="0" y="46"/>
                    <a:pt x="4" y="56"/>
                    <a:pt x="11" y="62"/>
                  </a:cubicBezTo>
                  <a:cubicBezTo>
                    <a:pt x="19" y="51"/>
                    <a:pt x="19" y="51"/>
                    <a:pt x="19" y="51"/>
                  </a:cubicBezTo>
                  <a:cubicBezTo>
                    <a:pt x="16" y="47"/>
                    <a:pt x="13" y="42"/>
                    <a:pt x="13" y="36"/>
                  </a:cubicBezTo>
                  <a:close/>
                  <a:moveTo>
                    <a:pt x="58" y="36"/>
                  </a:moveTo>
                  <a:cubicBezTo>
                    <a:pt x="58" y="42"/>
                    <a:pt x="56" y="47"/>
                    <a:pt x="52" y="51"/>
                  </a:cubicBezTo>
                  <a:cubicBezTo>
                    <a:pt x="60" y="62"/>
                    <a:pt x="60" y="62"/>
                    <a:pt x="60" y="62"/>
                  </a:cubicBezTo>
                  <a:cubicBezTo>
                    <a:pt x="67" y="56"/>
                    <a:pt x="72" y="46"/>
                    <a:pt x="72" y="36"/>
                  </a:cubicBezTo>
                  <a:cubicBezTo>
                    <a:pt x="72" y="34"/>
                    <a:pt x="71" y="31"/>
                    <a:pt x="71" y="29"/>
                  </a:cubicBezTo>
                  <a:cubicBezTo>
                    <a:pt x="58" y="33"/>
                    <a:pt x="58" y="33"/>
                    <a:pt x="58" y="33"/>
                  </a:cubicBezTo>
                  <a:cubicBezTo>
                    <a:pt x="58" y="34"/>
                    <a:pt x="58" y="35"/>
                    <a:pt x="58" y="36"/>
                  </a:cubicBezTo>
                  <a:close/>
                  <a:moveTo>
                    <a:pt x="40" y="14"/>
                  </a:moveTo>
                  <a:cubicBezTo>
                    <a:pt x="47" y="15"/>
                    <a:pt x="52" y="19"/>
                    <a:pt x="55" y="25"/>
                  </a:cubicBezTo>
                  <a:cubicBezTo>
                    <a:pt x="68" y="21"/>
                    <a:pt x="68" y="21"/>
                    <a:pt x="68" y="21"/>
                  </a:cubicBezTo>
                  <a:cubicBezTo>
                    <a:pt x="63" y="10"/>
                    <a:pt x="53" y="2"/>
                    <a:pt x="40" y="0"/>
                  </a:cubicBezTo>
                  <a:lnTo>
                    <a:pt x="40" y="14"/>
                  </a:lnTo>
                  <a:close/>
                  <a:moveTo>
                    <a:pt x="16" y="25"/>
                  </a:moveTo>
                  <a:cubicBezTo>
                    <a:pt x="19" y="19"/>
                    <a:pt x="25" y="15"/>
                    <a:pt x="31" y="14"/>
                  </a:cubicBezTo>
                  <a:cubicBezTo>
                    <a:pt x="31" y="0"/>
                    <a:pt x="31" y="0"/>
                    <a:pt x="31" y="0"/>
                  </a:cubicBezTo>
                  <a:cubicBezTo>
                    <a:pt x="19" y="2"/>
                    <a:pt x="8" y="10"/>
                    <a:pt x="3" y="21"/>
                  </a:cubicBezTo>
                  <a:lnTo>
                    <a:pt x="16" y="25"/>
                  </a:lnTo>
                  <a:close/>
                  <a:moveTo>
                    <a:pt x="45" y="56"/>
                  </a:moveTo>
                  <a:cubicBezTo>
                    <a:pt x="42" y="58"/>
                    <a:pt x="39" y="58"/>
                    <a:pt x="36" y="58"/>
                  </a:cubicBezTo>
                  <a:cubicBezTo>
                    <a:pt x="32" y="58"/>
                    <a:pt x="29" y="58"/>
                    <a:pt x="26" y="56"/>
                  </a:cubicBezTo>
                  <a:cubicBezTo>
                    <a:pt x="18" y="67"/>
                    <a:pt x="18" y="67"/>
                    <a:pt x="18" y="67"/>
                  </a:cubicBezTo>
                  <a:cubicBezTo>
                    <a:pt x="24" y="70"/>
                    <a:pt x="30" y="72"/>
                    <a:pt x="36" y="72"/>
                  </a:cubicBezTo>
                  <a:cubicBezTo>
                    <a:pt x="42" y="72"/>
                    <a:pt x="48" y="70"/>
                    <a:pt x="53" y="67"/>
                  </a:cubicBezTo>
                  <a:lnTo>
                    <a:pt x="45" y="56"/>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61" name="Freeform 161">
              <a:extLst>
                <a:ext uri="{FF2B5EF4-FFF2-40B4-BE49-F238E27FC236}">
                  <a16:creationId xmlns:a16="http://schemas.microsoft.com/office/drawing/2014/main" id="{3E0CFE4D-1B18-4EE0-895B-E960D8D38A98}"/>
                </a:ext>
              </a:extLst>
            </p:cNvPr>
            <p:cNvSpPr>
              <a:spLocks noEditPoints="1"/>
            </p:cNvSpPr>
            <p:nvPr/>
          </p:nvSpPr>
          <p:spPr bwMode="auto">
            <a:xfrm>
              <a:off x="9008600" y="1528350"/>
              <a:ext cx="165890" cy="165890"/>
            </a:xfrm>
            <a:custGeom>
              <a:avLst/>
              <a:gdLst>
                <a:gd name="T0" fmla="*/ 35 w 69"/>
                <a:gd name="T1" fmla="*/ 0 h 69"/>
                <a:gd name="T2" fmla="*/ 0 w 69"/>
                <a:gd name="T3" fmla="*/ 35 h 69"/>
                <a:gd name="T4" fmla="*/ 35 w 69"/>
                <a:gd name="T5" fmla="*/ 69 h 69"/>
                <a:gd name="T6" fmla="*/ 69 w 69"/>
                <a:gd name="T7" fmla="*/ 35 h 69"/>
                <a:gd name="T8" fmla="*/ 35 w 69"/>
                <a:gd name="T9" fmla="*/ 0 h 69"/>
                <a:gd name="T10" fmla="*/ 35 w 69"/>
                <a:gd name="T11" fmla="*/ 62 h 69"/>
                <a:gd name="T12" fmla="*/ 7 w 69"/>
                <a:gd name="T13" fmla="*/ 35 h 69"/>
                <a:gd name="T14" fmla="*/ 35 w 69"/>
                <a:gd name="T15" fmla="*/ 7 h 69"/>
                <a:gd name="T16" fmla="*/ 62 w 69"/>
                <a:gd name="T17" fmla="*/ 35 h 69"/>
                <a:gd name="T18" fmla="*/ 35 w 69"/>
                <a:gd name="T19" fmla="*/ 62 h 69"/>
                <a:gd name="T20" fmla="*/ 22 w 69"/>
                <a:gd name="T21" fmla="*/ 24 h 69"/>
                <a:gd name="T22" fmla="*/ 37 w 69"/>
                <a:gd name="T23" fmla="*/ 35 h 69"/>
                <a:gd name="T24" fmla="*/ 22 w 69"/>
                <a:gd name="T25" fmla="*/ 45 h 69"/>
                <a:gd name="T26" fmla="*/ 22 w 69"/>
                <a:gd name="T27" fmla="*/ 24 h 69"/>
                <a:gd name="T28" fmla="*/ 39 w 69"/>
                <a:gd name="T29" fmla="*/ 24 h 69"/>
                <a:gd name="T30" fmla="*/ 54 w 69"/>
                <a:gd name="T31" fmla="*/ 35 h 69"/>
                <a:gd name="T32" fmla="*/ 39 w 69"/>
                <a:gd name="T33" fmla="*/ 45 h 69"/>
                <a:gd name="T34" fmla="*/ 39 w 69"/>
                <a:gd name="T35"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69">
                  <a:moveTo>
                    <a:pt x="35" y="0"/>
                  </a:moveTo>
                  <a:cubicBezTo>
                    <a:pt x="16" y="0"/>
                    <a:pt x="0" y="16"/>
                    <a:pt x="0" y="35"/>
                  </a:cubicBezTo>
                  <a:cubicBezTo>
                    <a:pt x="0" y="53"/>
                    <a:pt x="16" y="69"/>
                    <a:pt x="35" y="69"/>
                  </a:cubicBezTo>
                  <a:cubicBezTo>
                    <a:pt x="53" y="69"/>
                    <a:pt x="69" y="53"/>
                    <a:pt x="69" y="35"/>
                  </a:cubicBezTo>
                  <a:cubicBezTo>
                    <a:pt x="69" y="16"/>
                    <a:pt x="53" y="0"/>
                    <a:pt x="35" y="0"/>
                  </a:cubicBezTo>
                  <a:close/>
                  <a:moveTo>
                    <a:pt x="35" y="62"/>
                  </a:moveTo>
                  <a:cubicBezTo>
                    <a:pt x="19" y="62"/>
                    <a:pt x="7" y="50"/>
                    <a:pt x="7" y="35"/>
                  </a:cubicBezTo>
                  <a:cubicBezTo>
                    <a:pt x="7" y="19"/>
                    <a:pt x="19" y="7"/>
                    <a:pt x="35" y="7"/>
                  </a:cubicBezTo>
                  <a:cubicBezTo>
                    <a:pt x="50" y="7"/>
                    <a:pt x="62" y="19"/>
                    <a:pt x="62" y="35"/>
                  </a:cubicBezTo>
                  <a:cubicBezTo>
                    <a:pt x="62" y="50"/>
                    <a:pt x="50" y="62"/>
                    <a:pt x="35" y="62"/>
                  </a:cubicBezTo>
                  <a:close/>
                  <a:moveTo>
                    <a:pt x="22" y="24"/>
                  </a:moveTo>
                  <a:cubicBezTo>
                    <a:pt x="37" y="35"/>
                    <a:pt x="37" y="35"/>
                    <a:pt x="37" y="35"/>
                  </a:cubicBezTo>
                  <a:cubicBezTo>
                    <a:pt x="22" y="45"/>
                    <a:pt x="22" y="45"/>
                    <a:pt x="22" y="45"/>
                  </a:cubicBezTo>
                  <a:lnTo>
                    <a:pt x="22" y="24"/>
                  </a:lnTo>
                  <a:close/>
                  <a:moveTo>
                    <a:pt x="39" y="24"/>
                  </a:moveTo>
                  <a:cubicBezTo>
                    <a:pt x="54" y="35"/>
                    <a:pt x="54" y="35"/>
                    <a:pt x="54" y="35"/>
                  </a:cubicBezTo>
                  <a:cubicBezTo>
                    <a:pt x="39" y="45"/>
                    <a:pt x="39" y="45"/>
                    <a:pt x="39" y="45"/>
                  </a:cubicBezTo>
                  <a:lnTo>
                    <a:pt x="39" y="24"/>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62" name="Freeform 162">
              <a:extLst>
                <a:ext uri="{FF2B5EF4-FFF2-40B4-BE49-F238E27FC236}">
                  <a16:creationId xmlns:a16="http://schemas.microsoft.com/office/drawing/2014/main" id="{8F0DCB6A-B6A5-488C-A390-DDACE1A9F6BE}"/>
                </a:ext>
              </a:extLst>
            </p:cNvPr>
            <p:cNvSpPr/>
            <p:nvPr/>
          </p:nvSpPr>
          <p:spPr bwMode="auto">
            <a:xfrm>
              <a:off x="8456613" y="3033103"/>
              <a:ext cx="182039" cy="189378"/>
            </a:xfrm>
            <a:custGeom>
              <a:avLst/>
              <a:gdLst>
                <a:gd name="T0" fmla="*/ 59 w 124"/>
                <a:gd name="T1" fmla="*/ 129 h 129"/>
                <a:gd name="T2" fmla="*/ 59 w 124"/>
                <a:gd name="T3" fmla="*/ 70 h 129"/>
                <a:gd name="T4" fmla="*/ 0 w 124"/>
                <a:gd name="T5" fmla="*/ 129 h 129"/>
                <a:gd name="T6" fmla="*/ 0 w 124"/>
                <a:gd name="T7" fmla="*/ 0 h 129"/>
                <a:gd name="T8" fmla="*/ 59 w 124"/>
                <a:gd name="T9" fmla="*/ 58 h 129"/>
                <a:gd name="T10" fmla="*/ 59 w 124"/>
                <a:gd name="T11" fmla="*/ 0 h 129"/>
                <a:gd name="T12" fmla="*/ 124 w 124"/>
                <a:gd name="T13" fmla="*/ 65 h 129"/>
                <a:gd name="T14" fmla="*/ 59 w 124"/>
                <a:gd name="T15" fmla="*/ 129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29">
                  <a:moveTo>
                    <a:pt x="59" y="129"/>
                  </a:moveTo>
                  <a:lnTo>
                    <a:pt x="59" y="70"/>
                  </a:lnTo>
                  <a:lnTo>
                    <a:pt x="0" y="129"/>
                  </a:lnTo>
                  <a:lnTo>
                    <a:pt x="0" y="0"/>
                  </a:lnTo>
                  <a:lnTo>
                    <a:pt x="59" y="58"/>
                  </a:lnTo>
                  <a:lnTo>
                    <a:pt x="59" y="0"/>
                  </a:lnTo>
                  <a:lnTo>
                    <a:pt x="124" y="65"/>
                  </a:lnTo>
                  <a:lnTo>
                    <a:pt x="59" y="129"/>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63" name="Freeform 163">
              <a:extLst>
                <a:ext uri="{FF2B5EF4-FFF2-40B4-BE49-F238E27FC236}">
                  <a16:creationId xmlns:a16="http://schemas.microsoft.com/office/drawing/2014/main" id="{33FBB1D0-C4F6-43EB-9004-6D6DD66DE106}"/>
                </a:ext>
              </a:extLst>
            </p:cNvPr>
            <p:cNvSpPr>
              <a:spLocks noEditPoints="1"/>
            </p:cNvSpPr>
            <p:nvPr/>
          </p:nvSpPr>
          <p:spPr bwMode="auto">
            <a:xfrm>
              <a:off x="8631311" y="2371011"/>
              <a:ext cx="192315" cy="190847"/>
            </a:xfrm>
            <a:custGeom>
              <a:avLst/>
              <a:gdLst>
                <a:gd name="T0" fmla="*/ 0 w 131"/>
                <a:gd name="T1" fmla="*/ 130 h 130"/>
                <a:gd name="T2" fmla="*/ 66 w 131"/>
                <a:gd name="T3" fmla="*/ 130 h 130"/>
                <a:gd name="T4" fmla="*/ 66 w 131"/>
                <a:gd name="T5" fmla="*/ 0 h 130"/>
                <a:gd name="T6" fmla="*/ 0 w 131"/>
                <a:gd name="T7" fmla="*/ 0 h 130"/>
                <a:gd name="T8" fmla="*/ 0 w 131"/>
                <a:gd name="T9" fmla="*/ 130 h 130"/>
                <a:gd name="T10" fmla="*/ 41 w 131"/>
                <a:gd name="T11" fmla="*/ 16 h 130"/>
                <a:gd name="T12" fmla="*/ 58 w 131"/>
                <a:gd name="T13" fmla="*/ 16 h 130"/>
                <a:gd name="T14" fmla="*/ 58 w 131"/>
                <a:gd name="T15" fmla="*/ 32 h 130"/>
                <a:gd name="T16" fmla="*/ 41 w 131"/>
                <a:gd name="T17" fmla="*/ 32 h 130"/>
                <a:gd name="T18" fmla="*/ 41 w 131"/>
                <a:gd name="T19" fmla="*/ 16 h 130"/>
                <a:gd name="T20" fmla="*/ 41 w 131"/>
                <a:gd name="T21" fmla="*/ 49 h 130"/>
                <a:gd name="T22" fmla="*/ 58 w 131"/>
                <a:gd name="T23" fmla="*/ 49 h 130"/>
                <a:gd name="T24" fmla="*/ 58 w 131"/>
                <a:gd name="T25" fmla="*/ 65 h 130"/>
                <a:gd name="T26" fmla="*/ 41 w 131"/>
                <a:gd name="T27" fmla="*/ 65 h 130"/>
                <a:gd name="T28" fmla="*/ 41 w 131"/>
                <a:gd name="T29" fmla="*/ 49 h 130"/>
                <a:gd name="T30" fmla="*/ 41 w 131"/>
                <a:gd name="T31" fmla="*/ 81 h 130"/>
                <a:gd name="T32" fmla="*/ 58 w 131"/>
                <a:gd name="T33" fmla="*/ 81 h 130"/>
                <a:gd name="T34" fmla="*/ 58 w 131"/>
                <a:gd name="T35" fmla="*/ 98 h 130"/>
                <a:gd name="T36" fmla="*/ 41 w 131"/>
                <a:gd name="T37" fmla="*/ 98 h 130"/>
                <a:gd name="T38" fmla="*/ 41 w 131"/>
                <a:gd name="T39" fmla="*/ 81 h 130"/>
                <a:gd name="T40" fmla="*/ 9 w 131"/>
                <a:gd name="T41" fmla="*/ 16 h 130"/>
                <a:gd name="T42" fmla="*/ 25 w 131"/>
                <a:gd name="T43" fmla="*/ 16 h 130"/>
                <a:gd name="T44" fmla="*/ 25 w 131"/>
                <a:gd name="T45" fmla="*/ 32 h 130"/>
                <a:gd name="T46" fmla="*/ 9 w 131"/>
                <a:gd name="T47" fmla="*/ 32 h 130"/>
                <a:gd name="T48" fmla="*/ 9 w 131"/>
                <a:gd name="T49" fmla="*/ 16 h 130"/>
                <a:gd name="T50" fmla="*/ 9 w 131"/>
                <a:gd name="T51" fmla="*/ 49 h 130"/>
                <a:gd name="T52" fmla="*/ 25 w 131"/>
                <a:gd name="T53" fmla="*/ 49 h 130"/>
                <a:gd name="T54" fmla="*/ 25 w 131"/>
                <a:gd name="T55" fmla="*/ 65 h 130"/>
                <a:gd name="T56" fmla="*/ 9 w 131"/>
                <a:gd name="T57" fmla="*/ 65 h 130"/>
                <a:gd name="T58" fmla="*/ 9 w 131"/>
                <a:gd name="T59" fmla="*/ 49 h 130"/>
                <a:gd name="T60" fmla="*/ 9 w 131"/>
                <a:gd name="T61" fmla="*/ 81 h 130"/>
                <a:gd name="T62" fmla="*/ 25 w 131"/>
                <a:gd name="T63" fmla="*/ 81 h 130"/>
                <a:gd name="T64" fmla="*/ 25 w 131"/>
                <a:gd name="T65" fmla="*/ 98 h 130"/>
                <a:gd name="T66" fmla="*/ 9 w 131"/>
                <a:gd name="T67" fmla="*/ 98 h 130"/>
                <a:gd name="T68" fmla="*/ 9 w 131"/>
                <a:gd name="T69" fmla="*/ 81 h 130"/>
                <a:gd name="T70" fmla="*/ 74 w 131"/>
                <a:gd name="T71" fmla="*/ 41 h 130"/>
                <a:gd name="T72" fmla="*/ 131 w 131"/>
                <a:gd name="T73" fmla="*/ 41 h 130"/>
                <a:gd name="T74" fmla="*/ 131 w 131"/>
                <a:gd name="T75" fmla="*/ 49 h 130"/>
                <a:gd name="T76" fmla="*/ 74 w 131"/>
                <a:gd name="T77" fmla="*/ 49 h 130"/>
                <a:gd name="T78" fmla="*/ 74 w 131"/>
                <a:gd name="T79" fmla="*/ 41 h 130"/>
                <a:gd name="T80" fmla="*/ 74 w 131"/>
                <a:gd name="T81" fmla="*/ 130 h 130"/>
                <a:gd name="T82" fmla="*/ 90 w 131"/>
                <a:gd name="T83" fmla="*/ 130 h 130"/>
                <a:gd name="T84" fmla="*/ 90 w 131"/>
                <a:gd name="T85" fmla="*/ 98 h 130"/>
                <a:gd name="T86" fmla="*/ 115 w 131"/>
                <a:gd name="T87" fmla="*/ 98 h 130"/>
                <a:gd name="T88" fmla="*/ 115 w 131"/>
                <a:gd name="T89" fmla="*/ 130 h 130"/>
                <a:gd name="T90" fmla="*/ 131 w 131"/>
                <a:gd name="T91" fmla="*/ 130 h 130"/>
                <a:gd name="T92" fmla="*/ 131 w 131"/>
                <a:gd name="T93" fmla="*/ 57 h 130"/>
                <a:gd name="T94" fmla="*/ 74 w 131"/>
                <a:gd name="T95" fmla="*/ 57 h 130"/>
                <a:gd name="T96" fmla="*/ 74 w 131"/>
                <a:gd name="T9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1" h="130">
                  <a:moveTo>
                    <a:pt x="0" y="130"/>
                  </a:moveTo>
                  <a:lnTo>
                    <a:pt x="66" y="130"/>
                  </a:lnTo>
                  <a:lnTo>
                    <a:pt x="66" y="0"/>
                  </a:lnTo>
                  <a:lnTo>
                    <a:pt x="0" y="0"/>
                  </a:lnTo>
                  <a:lnTo>
                    <a:pt x="0" y="130"/>
                  </a:lnTo>
                  <a:close/>
                  <a:moveTo>
                    <a:pt x="41" y="16"/>
                  </a:moveTo>
                  <a:lnTo>
                    <a:pt x="58" y="16"/>
                  </a:lnTo>
                  <a:lnTo>
                    <a:pt x="58" y="32"/>
                  </a:lnTo>
                  <a:lnTo>
                    <a:pt x="41" y="32"/>
                  </a:lnTo>
                  <a:lnTo>
                    <a:pt x="41" y="16"/>
                  </a:lnTo>
                  <a:close/>
                  <a:moveTo>
                    <a:pt x="41" y="49"/>
                  </a:moveTo>
                  <a:lnTo>
                    <a:pt x="58" y="49"/>
                  </a:lnTo>
                  <a:lnTo>
                    <a:pt x="58" y="65"/>
                  </a:lnTo>
                  <a:lnTo>
                    <a:pt x="41" y="65"/>
                  </a:lnTo>
                  <a:lnTo>
                    <a:pt x="41" y="49"/>
                  </a:lnTo>
                  <a:close/>
                  <a:moveTo>
                    <a:pt x="41" y="81"/>
                  </a:moveTo>
                  <a:lnTo>
                    <a:pt x="58" y="81"/>
                  </a:lnTo>
                  <a:lnTo>
                    <a:pt x="58" y="98"/>
                  </a:lnTo>
                  <a:lnTo>
                    <a:pt x="41" y="98"/>
                  </a:lnTo>
                  <a:lnTo>
                    <a:pt x="41" y="81"/>
                  </a:lnTo>
                  <a:close/>
                  <a:moveTo>
                    <a:pt x="9" y="16"/>
                  </a:moveTo>
                  <a:lnTo>
                    <a:pt x="25" y="16"/>
                  </a:lnTo>
                  <a:lnTo>
                    <a:pt x="25" y="32"/>
                  </a:lnTo>
                  <a:lnTo>
                    <a:pt x="9" y="32"/>
                  </a:lnTo>
                  <a:lnTo>
                    <a:pt x="9" y="16"/>
                  </a:lnTo>
                  <a:close/>
                  <a:moveTo>
                    <a:pt x="9" y="49"/>
                  </a:moveTo>
                  <a:lnTo>
                    <a:pt x="25" y="49"/>
                  </a:lnTo>
                  <a:lnTo>
                    <a:pt x="25" y="65"/>
                  </a:lnTo>
                  <a:lnTo>
                    <a:pt x="9" y="65"/>
                  </a:lnTo>
                  <a:lnTo>
                    <a:pt x="9" y="49"/>
                  </a:lnTo>
                  <a:close/>
                  <a:moveTo>
                    <a:pt x="9" y="81"/>
                  </a:moveTo>
                  <a:lnTo>
                    <a:pt x="25" y="81"/>
                  </a:lnTo>
                  <a:lnTo>
                    <a:pt x="25" y="98"/>
                  </a:lnTo>
                  <a:lnTo>
                    <a:pt x="9" y="98"/>
                  </a:lnTo>
                  <a:lnTo>
                    <a:pt x="9" y="81"/>
                  </a:lnTo>
                  <a:close/>
                  <a:moveTo>
                    <a:pt x="74" y="41"/>
                  </a:moveTo>
                  <a:lnTo>
                    <a:pt x="131" y="41"/>
                  </a:lnTo>
                  <a:lnTo>
                    <a:pt x="131" y="49"/>
                  </a:lnTo>
                  <a:lnTo>
                    <a:pt x="74" y="49"/>
                  </a:lnTo>
                  <a:lnTo>
                    <a:pt x="74" y="41"/>
                  </a:lnTo>
                  <a:close/>
                  <a:moveTo>
                    <a:pt x="74" y="130"/>
                  </a:moveTo>
                  <a:lnTo>
                    <a:pt x="90" y="130"/>
                  </a:lnTo>
                  <a:lnTo>
                    <a:pt x="90" y="98"/>
                  </a:lnTo>
                  <a:lnTo>
                    <a:pt x="115" y="98"/>
                  </a:lnTo>
                  <a:lnTo>
                    <a:pt x="115" y="130"/>
                  </a:lnTo>
                  <a:lnTo>
                    <a:pt x="131" y="130"/>
                  </a:lnTo>
                  <a:lnTo>
                    <a:pt x="131" y="57"/>
                  </a:lnTo>
                  <a:lnTo>
                    <a:pt x="74" y="57"/>
                  </a:lnTo>
                  <a:lnTo>
                    <a:pt x="74" y="130"/>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64" name="Freeform 164">
              <a:extLst>
                <a:ext uri="{FF2B5EF4-FFF2-40B4-BE49-F238E27FC236}">
                  <a16:creationId xmlns:a16="http://schemas.microsoft.com/office/drawing/2014/main" id="{9036B5CC-C010-4234-89B4-9E2E0D4462D7}"/>
                </a:ext>
              </a:extLst>
            </p:cNvPr>
            <p:cNvSpPr>
              <a:spLocks noEditPoints="1"/>
            </p:cNvSpPr>
            <p:nvPr/>
          </p:nvSpPr>
          <p:spPr bwMode="auto">
            <a:xfrm>
              <a:off x="8716458" y="2693983"/>
              <a:ext cx="110104" cy="115975"/>
            </a:xfrm>
            <a:custGeom>
              <a:avLst/>
              <a:gdLst>
                <a:gd name="T0" fmla="*/ 43 w 46"/>
                <a:gd name="T1" fmla="*/ 29 h 48"/>
                <a:gd name="T2" fmla="*/ 46 w 46"/>
                <a:gd name="T3" fmla="*/ 16 h 48"/>
                <a:gd name="T4" fmla="*/ 41 w 46"/>
                <a:gd name="T5" fmla="*/ 8 h 48"/>
                <a:gd name="T6" fmla="*/ 37 w 46"/>
                <a:gd name="T7" fmla="*/ 9 h 48"/>
                <a:gd name="T8" fmla="*/ 28 w 46"/>
                <a:gd name="T9" fmla="*/ 0 h 48"/>
                <a:gd name="T10" fmla="*/ 18 w 46"/>
                <a:gd name="T11" fmla="*/ 0 h 48"/>
                <a:gd name="T12" fmla="*/ 17 w 46"/>
                <a:gd name="T13" fmla="*/ 4 h 48"/>
                <a:gd name="T14" fmla="*/ 4 w 46"/>
                <a:gd name="T15" fmla="*/ 8 h 48"/>
                <a:gd name="T16" fmla="*/ 0 w 46"/>
                <a:gd name="T17" fmla="*/ 16 h 48"/>
                <a:gd name="T18" fmla="*/ 3 w 46"/>
                <a:gd name="T19" fmla="*/ 19 h 48"/>
                <a:gd name="T20" fmla="*/ 0 w 46"/>
                <a:gd name="T21" fmla="*/ 32 h 48"/>
                <a:gd name="T22" fmla="*/ 4 w 46"/>
                <a:gd name="T23" fmla="*/ 40 h 48"/>
                <a:gd name="T24" fmla="*/ 9 w 46"/>
                <a:gd name="T25" fmla="*/ 39 h 48"/>
                <a:gd name="T26" fmla="*/ 18 w 46"/>
                <a:gd name="T27" fmla="*/ 48 h 48"/>
                <a:gd name="T28" fmla="*/ 28 w 46"/>
                <a:gd name="T29" fmla="*/ 48 h 48"/>
                <a:gd name="T30" fmla="*/ 29 w 46"/>
                <a:gd name="T31" fmla="*/ 44 h 48"/>
                <a:gd name="T32" fmla="*/ 41 w 46"/>
                <a:gd name="T33" fmla="*/ 40 h 48"/>
                <a:gd name="T34" fmla="*/ 46 w 46"/>
                <a:gd name="T35" fmla="*/ 32 h 48"/>
                <a:gd name="T36" fmla="*/ 43 w 46"/>
                <a:gd name="T37" fmla="*/ 29 h 48"/>
                <a:gd name="T38" fmla="*/ 23 w 46"/>
                <a:gd name="T39" fmla="*/ 34 h 48"/>
                <a:gd name="T40" fmla="*/ 13 w 46"/>
                <a:gd name="T41" fmla="*/ 24 h 48"/>
                <a:gd name="T42" fmla="*/ 23 w 46"/>
                <a:gd name="T43" fmla="*/ 14 h 48"/>
                <a:gd name="T44" fmla="*/ 33 w 46"/>
                <a:gd name="T45" fmla="*/ 24 h 48"/>
                <a:gd name="T46" fmla="*/ 23 w 46"/>
                <a:gd name="T47" fmla="*/ 3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48">
                  <a:moveTo>
                    <a:pt x="43" y="29"/>
                  </a:moveTo>
                  <a:cubicBezTo>
                    <a:pt x="40" y="24"/>
                    <a:pt x="42" y="19"/>
                    <a:pt x="46" y="16"/>
                  </a:cubicBezTo>
                  <a:cubicBezTo>
                    <a:pt x="41" y="8"/>
                    <a:pt x="41" y="8"/>
                    <a:pt x="41" y="8"/>
                  </a:cubicBezTo>
                  <a:cubicBezTo>
                    <a:pt x="40" y="9"/>
                    <a:pt x="39" y="9"/>
                    <a:pt x="37" y="9"/>
                  </a:cubicBezTo>
                  <a:cubicBezTo>
                    <a:pt x="32" y="9"/>
                    <a:pt x="28" y="5"/>
                    <a:pt x="28" y="0"/>
                  </a:cubicBezTo>
                  <a:cubicBezTo>
                    <a:pt x="18" y="0"/>
                    <a:pt x="18" y="0"/>
                    <a:pt x="18" y="0"/>
                  </a:cubicBezTo>
                  <a:cubicBezTo>
                    <a:pt x="18" y="1"/>
                    <a:pt x="18" y="3"/>
                    <a:pt x="17" y="4"/>
                  </a:cubicBezTo>
                  <a:cubicBezTo>
                    <a:pt x="14" y="9"/>
                    <a:pt x="9" y="10"/>
                    <a:pt x="4" y="8"/>
                  </a:cubicBezTo>
                  <a:cubicBezTo>
                    <a:pt x="0" y="16"/>
                    <a:pt x="0" y="16"/>
                    <a:pt x="0" y="16"/>
                  </a:cubicBezTo>
                  <a:cubicBezTo>
                    <a:pt x="1" y="17"/>
                    <a:pt x="2" y="18"/>
                    <a:pt x="3" y="19"/>
                  </a:cubicBezTo>
                  <a:cubicBezTo>
                    <a:pt x="6" y="24"/>
                    <a:pt x="4" y="29"/>
                    <a:pt x="0" y="32"/>
                  </a:cubicBezTo>
                  <a:cubicBezTo>
                    <a:pt x="4" y="40"/>
                    <a:pt x="4" y="40"/>
                    <a:pt x="4" y="40"/>
                  </a:cubicBezTo>
                  <a:cubicBezTo>
                    <a:pt x="6" y="39"/>
                    <a:pt x="7" y="39"/>
                    <a:pt x="9" y="39"/>
                  </a:cubicBezTo>
                  <a:cubicBezTo>
                    <a:pt x="14" y="39"/>
                    <a:pt x="18" y="43"/>
                    <a:pt x="18" y="48"/>
                  </a:cubicBezTo>
                  <a:cubicBezTo>
                    <a:pt x="28" y="48"/>
                    <a:pt x="28" y="48"/>
                    <a:pt x="28" y="48"/>
                  </a:cubicBezTo>
                  <a:cubicBezTo>
                    <a:pt x="28" y="47"/>
                    <a:pt x="28" y="45"/>
                    <a:pt x="29" y="44"/>
                  </a:cubicBezTo>
                  <a:cubicBezTo>
                    <a:pt x="31" y="39"/>
                    <a:pt x="37" y="38"/>
                    <a:pt x="41" y="40"/>
                  </a:cubicBezTo>
                  <a:cubicBezTo>
                    <a:pt x="46" y="32"/>
                    <a:pt x="46" y="32"/>
                    <a:pt x="46" y="32"/>
                  </a:cubicBezTo>
                  <a:cubicBezTo>
                    <a:pt x="45" y="31"/>
                    <a:pt x="44" y="30"/>
                    <a:pt x="43" y="29"/>
                  </a:cubicBezTo>
                  <a:close/>
                  <a:moveTo>
                    <a:pt x="23" y="34"/>
                  </a:moveTo>
                  <a:cubicBezTo>
                    <a:pt x="18" y="34"/>
                    <a:pt x="13" y="29"/>
                    <a:pt x="13" y="24"/>
                  </a:cubicBezTo>
                  <a:cubicBezTo>
                    <a:pt x="13" y="19"/>
                    <a:pt x="18" y="14"/>
                    <a:pt x="23" y="14"/>
                  </a:cubicBezTo>
                  <a:cubicBezTo>
                    <a:pt x="28" y="14"/>
                    <a:pt x="33" y="19"/>
                    <a:pt x="33" y="24"/>
                  </a:cubicBezTo>
                  <a:cubicBezTo>
                    <a:pt x="33" y="29"/>
                    <a:pt x="28" y="34"/>
                    <a:pt x="23" y="34"/>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65" name="Freeform 166">
              <a:extLst>
                <a:ext uri="{FF2B5EF4-FFF2-40B4-BE49-F238E27FC236}">
                  <a16:creationId xmlns:a16="http://schemas.microsoft.com/office/drawing/2014/main" id="{96F106FD-2293-4D55-B9AF-350418EC0788}"/>
                </a:ext>
              </a:extLst>
            </p:cNvPr>
            <p:cNvSpPr>
              <a:spLocks noEditPoints="1"/>
            </p:cNvSpPr>
            <p:nvPr/>
          </p:nvSpPr>
          <p:spPr bwMode="auto">
            <a:xfrm>
              <a:off x="8478634" y="3392775"/>
              <a:ext cx="80743" cy="155614"/>
            </a:xfrm>
            <a:custGeom>
              <a:avLst/>
              <a:gdLst>
                <a:gd name="T0" fmla="*/ 23 w 34"/>
                <a:gd name="T1" fmla="*/ 64 h 65"/>
                <a:gd name="T2" fmla="*/ 23 w 34"/>
                <a:gd name="T3" fmla="*/ 64 h 65"/>
                <a:gd name="T4" fmla="*/ 33 w 34"/>
                <a:gd name="T5" fmla="*/ 50 h 65"/>
                <a:gd name="T6" fmla="*/ 30 w 34"/>
                <a:gd name="T7" fmla="*/ 34 h 65"/>
                <a:gd name="T8" fmla="*/ 15 w 34"/>
                <a:gd name="T9" fmla="*/ 24 h 65"/>
                <a:gd name="T10" fmla="*/ 15 w 34"/>
                <a:gd name="T11" fmla="*/ 24 h 65"/>
                <a:gd name="T12" fmla="*/ 14 w 34"/>
                <a:gd name="T13" fmla="*/ 25 h 65"/>
                <a:gd name="T14" fmla="*/ 15 w 34"/>
                <a:gd name="T15" fmla="*/ 30 h 65"/>
                <a:gd name="T16" fmla="*/ 16 w 34"/>
                <a:gd name="T17" fmla="*/ 30 h 65"/>
                <a:gd name="T18" fmla="*/ 17 w 34"/>
                <a:gd name="T19" fmla="*/ 30 h 65"/>
                <a:gd name="T20" fmla="*/ 24 w 34"/>
                <a:gd name="T21" fmla="*/ 35 h 65"/>
                <a:gd name="T22" fmla="*/ 27 w 34"/>
                <a:gd name="T23" fmla="*/ 51 h 65"/>
                <a:gd name="T24" fmla="*/ 22 w 34"/>
                <a:gd name="T25" fmla="*/ 59 h 65"/>
                <a:gd name="T26" fmla="*/ 22 w 34"/>
                <a:gd name="T27" fmla="*/ 59 h 65"/>
                <a:gd name="T28" fmla="*/ 14 w 34"/>
                <a:gd name="T29" fmla="*/ 53 h 65"/>
                <a:gd name="T30" fmla="*/ 13 w 34"/>
                <a:gd name="T31" fmla="*/ 46 h 65"/>
                <a:gd name="T32" fmla="*/ 6 w 34"/>
                <a:gd name="T33" fmla="*/ 44 h 65"/>
                <a:gd name="T34" fmla="*/ 8 w 34"/>
                <a:gd name="T35" fmla="*/ 54 h 65"/>
                <a:gd name="T36" fmla="*/ 23 w 34"/>
                <a:gd name="T37" fmla="*/ 64 h 65"/>
                <a:gd name="T38" fmla="*/ 19 w 34"/>
                <a:gd name="T39" fmla="*/ 42 h 65"/>
                <a:gd name="T40" fmla="*/ 20 w 34"/>
                <a:gd name="T41" fmla="*/ 41 h 65"/>
                <a:gd name="T42" fmla="*/ 19 w 34"/>
                <a:gd name="T43" fmla="*/ 35 h 65"/>
                <a:gd name="T44" fmla="*/ 18 w 34"/>
                <a:gd name="T45" fmla="*/ 36 h 65"/>
                <a:gd name="T46" fmla="*/ 17 w 34"/>
                <a:gd name="T47" fmla="*/ 36 h 65"/>
                <a:gd name="T48" fmla="*/ 10 w 34"/>
                <a:gd name="T49" fmla="*/ 31 h 65"/>
                <a:gd name="T50" fmla="*/ 7 w 34"/>
                <a:gd name="T51" fmla="*/ 15 h 65"/>
                <a:gd name="T52" fmla="*/ 12 w 34"/>
                <a:gd name="T53" fmla="*/ 7 h 65"/>
                <a:gd name="T54" fmla="*/ 12 w 34"/>
                <a:gd name="T55" fmla="*/ 7 h 65"/>
                <a:gd name="T56" fmla="*/ 20 w 34"/>
                <a:gd name="T57" fmla="*/ 13 h 65"/>
                <a:gd name="T58" fmla="*/ 21 w 34"/>
                <a:gd name="T59" fmla="*/ 20 h 65"/>
                <a:gd name="T60" fmla="*/ 28 w 34"/>
                <a:gd name="T61" fmla="*/ 22 h 65"/>
                <a:gd name="T62" fmla="*/ 26 w 34"/>
                <a:gd name="T63" fmla="*/ 12 h 65"/>
                <a:gd name="T64" fmla="*/ 11 w 34"/>
                <a:gd name="T65" fmla="*/ 2 h 65"/>
                <a:gd name="T66" fmla="*/ 11 w 34"/>
                <a:gd name="T67" fmla="*/ 2 h 65"/>
                <a:gd name="T68" fmla="*/ 1 w 34"/>
                <a:gd name="T69" fmla="*/ 16 h 65"/>
                <a:gd name="T70" fmla="*/ 4 w 34"/>
                <a:gd name="T71" fmla="*/ 32 h 65"/>
                <a:gd name="T72" fmla="*/ 19 w 34"/>
                <a:gd name="T73"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65">
                  <a:moveTo>
                    <a:pt x="23" y="64"/>
                  </a:moveTo>
                  <a:cubicBezTo>
                    <a:pt x="23" y="64"/>
                    <a:pt x="23" y="64"/>
                    <a:pt x="23" y="64"/>
                  </a:cubicBezTo>
                  <a:cubicBezTo>
                    <a:pt x="30" y="63"/>
                    <a:pt x="34" y="56"/>
                    <a:pt x="33" y="50"/>
                  </a:cubicBezTo>
                  <a:cubicBezTo>
                    <a:pt x="30" y="34"/>
                    <a:pt x="30" y="34"/>
                    <a:pt x="30" y="34"/>
                  </a:cubicBezTo>
                  <a:cubicBezTo>
                    <a:pt x="29" y="27"/>
                    <a:pt x="22" y="23"/>
                    <a:pt x="15" y="24"/>
                  </a:cubicBezTo>
                  <a:cubicBezTo>
                    <a:pt x="15" y="24"/>
                    <a:pt x="15" y="24"/>
                    <a:pt x="15" y="24"/>
                  </a:cubicBezTo>
                  <a:cubicBezTo>
                    <a:pt x="15" y="25"/>
                    <a:pt x="14" y="25"/>
                    <a:pt x="14" y="25"/>
                  </a:cubicBezTo>
                  <a:cubicBezTo>
                    <a:pt x="15" y="30"/>
                    <a:pt x="15" y="30"/>
                    <a:pt x="15" y="30"/>
                  </a:cubicBezTo>
                  <a:cubicBezTo>
                    <a:pt x="15" y="30"/>
                    <a:pt x="16" y="30"/>
                    <a:pt x="16" y="30"/>
                  </a:cubicBezTo>
                  <a:cubicBezTo>
                    <a:pt x="17" y="30"/>
                    <a:pt x="17" y="30"/>
                    <a:pt x="17" y="30"/>
                  </a:cubicBezTo>
                  <a:cubicBezTo>
                    <a:pt x="20" y="29"/>
                    <a:pt x="24" y="32"/>
                    <a:pt x="24" y="35"/>
                  </a:cubicBezTo>
                  <a:cubicBezTo>
                    <a:pt x="27" y="51"/>
                    <a:pt x="27" y="51"/>
                    <a:pt x="27" y="51"/>
                  </a:cubicBezTo>
                  <a:cubicBezTo>
                    <a:pt x="28" y="54"/>
                    <a:pt x="26" y="58"/>
                    <a:pt x="22" y="59"/>
                  </a:cubicBezTo>
                  <a:cubicBezTo>
                    <a:pt x="22" y="59"/>
                    <a:pt x="22" y="59"/>
                    <a:pt x="22" y="59"/>
                  </a:cubicBezTo>
                  <a:cubicBezTo>
                    <a:pt x="18" y="59"/>
                    <a:pt x="15" y="57"/>
                    <a:pt x="14" y="53"/>
                  </a:cubicBezTo>
                  <a:cubicBezTo>
                    <a:pt x="13" y="46"/>
                    <a:pt x="13" y="46"/>
                    <a:pt x="13" y="46"/>
                  </a:cubicBezTo>
                  <a:cubicBezTo>
                    <a:pt x="10" y="46"/>
                    <a:pt x="8" y="45"/>
                    <a:pt x="6" y="44"/>
                  </a:cubicBezTo>
                  <a:cubicBezTo>
                    <a:pt x="8" y="54"/>
                    <a:pt x="8" y="54"/>
                    <a:pt x="8" y="54"/>
                  </a:cubicBezTo>
                  <a:cubicBezTo>
                    <a:pt x="10" y="61"/>
                    <a:pt x="16" y="65"/>
                    <a:pt x="23" y="64"/>
                  </a:cubicBezTo>
                  <a:close/>
                  <a:moveTo>
                    <a:pt x="19" y="42"/>
                  </a:moveTo>
                  <a:cubicBezTo>
                    <a:pt x="19" y="41"/>
                    <a:pt x="20" y="41"/>
                    <a:pt x="20" y="41"/>
                  </a:cubicBezTo>
                  <a:cubicBezTo>
                    <a:pt x="19" y="35"/>
                    <a:pt x="19" y="35"/>
                    <a:pt x="19" y="35"/>
                  </a:cubicBezTo>
                  <a:cubicBezTo>
                    <a:pt x="19" y="36"/>
                    <a:pt x="18" y="36"/>
                    <a:pt x="18" y="36"/>
                  </a:cubicBezTo>
                  <a:cubicBezTo>
                    <a:pt x="17" y="36"/>
                    <a:pt x="17" y="36"/>
                    <a:pt x="17" y="36"/>
                  </a:cubicBezTo>
                  <a:cubicBezTo>
                    <a:pt x="14" y="37"/>
                    <a:pt x="10" y="34"/>
                    <a:pt x="10" y="31"/>
                  </a:cubicBezTo>
                  <a:cubicBezTo>
                    <a:pt x="7" y="15"/>
                    <a:pt x="7" y="15"/>
                    <a:pt x="7" y="15"/>
                  </a:cubicBezTo>
                  <a:cubicBezTo>
                    <a:pt x="6" y="12"/>
                    <a:pt x="8" y="8"/>
                    <a:pt x="12" y="7"/>
                  </a:cubicBezTo>
                  <a:cubicBezTo>
                    <a:pt x="12" y="7"/>
                    <a:pt x="12" y="7"/>
                    <a:pt x="12" y="7"/>
                  </a:cubicBezTo>
                  <a:cubicBezTo>
                    <a:pt x="16" y="7"/>
                    <a:pt x="19" y="9"/>
                    <a:pt x="20" y="13"/>
                  </a:cubicBezTo>
                  <a:cubicBezTo>
                    <a:pt x="21" y="20"/>
                    <a:pt x="21" y="20"/>
                    <a:pt x="21" y="20"/>
                  </a:cubicBezTo>
                  <a:cubicBezTo>
                    <a:pt x="24" y="20"/>
                    <a:pt x="26" y="21"/>
                    <a:pt x="28" y="22"/>
                  </a:cubicBezTo>
                  <a:cubicBezTo>
                    <a:pt x="26" y="12"/>
                    <a:pt x="26" y="12"/>
                    <a:pt x="26" y="12"/>
                  </a:cubicBezTo>
                  <a:cubicBezTo>
                    <a:pt x="24" y="5"/>
                    <a:pt x="18" y="0"/>
                    <a:pt x="11" y="2"/>
                  </a:cubicBezTo>
                  <a:cubicBezTo>
                    <a:pt x="11" y="2"/>
                    <a:pt x="11" y="2"/>
                    <a:pt x="11" y="2"/>
                  </a:cubicBezTo>
                  <a:cubicBezTo>
                    <a:pt x="4" y="3"/>
                    <a:pt x="0" y="10"/>
                    <a:pt x="1" y="16"/>
                  </a:cubicBezTo>
                  <a:cubicBezTo>
                    <a:pt x="4" y="32"/>
                    <a:pt x="4" y="32"/>
                    <a:pt x="4" y="32"/>
                  </a:cubicBezTo>
                  <a:cubicBezTo>
                    <a:pt x="5" y="38"/>
                    <a:pt x="12" y="43"/>
                    <a:pt x="19" y="42"/>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66" name="Freeform 167">
              <a:extLst>
                <a:ext uri="{FF2B5EF4-FFF2-40B4-BE49-F238E27FC236}">
                  <a16:creationId xmlns:a16="http://schemas.microsoft.com/office/drawing/2014/main" id="{8A639FB1-65E4-4419-9ED8-33BCFAFB1734}"/>
                </a:ext>
              </a:extLst>
            </p:cNvPr>
            <p:cNvSpPr/>
            <p:nvPr/>
          </p:nvSpPr>
          <p:spPr bwMode="auto">
            <a:xfrm>
              <a:off x="8535888" y="1898299"/>
              <a:ext cx="220207" cy="220207"/>
            </a:xfrm>
            <a:custGeom>
              <a:avLst/>
              <a:gdLst>
                <a:gd name="T0" fmla="*/ 29 w 92"/>
                <a:gd name="T1" fmla="*/ 17 h 92"/>
                <a:gd name="T2" fmla="*/ 92 w 92"/>
                <a:gd name="T3" fmla="*/ 0 h 92"/>
                <a:gd name="T4" fmla="*/ 92 w 92"/>
                <a:gd name="T5" fmla="*/ 6 h 92"/>
                <a:gd name="T6" fmla="*/ 92 w 92"/>
                <a:gd name="T7" fmla="*/ 17 h 92"/>
                <a:gd name="T8" fmla="*/ 92 w 92"/>
                <a:gd name="T9" fmla="*/ 66 h 92"/>
                <a:gd name="T10" fmla="*/ 72 w 92"/>
                <a:gd name="T11" fmla="*/ 80 h 92"/>
                <a:gd name="T12" fmla="*/ 52 w 92"/>
                <a:gd name="T13" fmla="*/ 66 h 92"/>
                <a:gd name="T14" fmla="*/ 72 w 92"/>
                <a:gd name="T15" fmla="*/ 52 h 92"/>
                <a:gd name="T16" fmla="*/ 81 w 92"/>
                <a:gd name="T17" fmla="*/ 53 h 92"/>
                <a:gd name="T18" fmla="*/ 81 w 92"/>
                <a:gd name="T19" fmla="*/ 23 h 92"/>
                <a:gd name="T20" fmla="*/ 41 w 92"/>
                <a:gd name="T21" fmla="*/ 34 h 92"/>
                <a:gd name="T22" fmla="*/ 41 w 92"/>
                <a:gd name="T23" fmla="*/ 78 h 92"/>
                <a:gd name="T24" fmla="*/ 21 w 92"/>
                <a:gd name="T25" fmla="*/ 92 h 92"/>
                <a:gd name="T26" fmla="*/ 0 w 92"/>
                <a:gd name="T27" fmla="*/ 78 h 92"/>
                <a:gd name="T28" fmla="*/ 21 w 92"/>
                <a:gd name="T29" fmla="*/ 63 h 92"/>
                <a:gd name="T30" fmla="*/ 29 w 92"/>
                <a:gd name="T31" fmla="*/ 65 h 92"/>
                <a:gd name="T32" fmla="*/ 29 w 92"/>
                <a:gd name="T33" fmla="*/ 34 h 92"/>
                <a:gd name="T34" fmla="*/ 29 w 92"/>
                <a:gd name="T35" fmla="*/ 1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 h="92">
                  <a:moveTo>
                    <a:pt x="29" y="17"/>
                  </a:moveTo>
                  <a:cubicBezTo>
                    <a:pt x="92" y="0"/>
                    <a:pt x="92" y="0"/>
                    <a:pt x="92" y="0"/>
                  </a:cubicBezTo>
                  <a:cubicBezTo>
                    <a:pt x="92" y="6"/>
                    <a:pt x="92" y="6"/>
                    <a:pt x="92" y="6"/>
                  </a:cubicBezTo>
                  <a:cubicBezTo>
                    <a:pt x="92" y="17"/>
                    <a:pt x="92" y="17"/>
                    <a:pt x="92" y="17"/>
                  </a:cubicBezTo>
                  <a:cubicBezTo>
                    <a:pt x="92" y="66"/>
                    <a:pt x="92" y="66"/>
                    <a:pt x="92" y="66"/>
                  </a:cubicBezTo>
                  <a:cubicBezTo>
                    <a:pt x="92" y="74"/>
                    <a:pt x="83" y="80"/>
                    <a:pt x="72" y="80"/>
                  </a:cubicBezTo>
                  <a:cubicBezTo>
                    <a:pt x="61" y="80"/>
                    <a:pt x="52" y="74"/>
                    <a:pt x="52" y="66"/>
                  </a:cubicBezTo>
                  <a:cubicBezTo>
                    <a:pt x="52" y="58"/>
                    <a:pt x="61" y="52"/>
                    <a:pt x="72" y="52"/>
                  </a:cubicBezTo>
                  <a:cubicBezTo>
                    <a:pt x="75" y="52"/>
                    <a:pt x="78" y="52"/>
                    <a:pt x="81" y="53"/>
                  </a:cubicBezTo>
                  <a:cubicBezTo>
                    <a:pt x="81" y="23"/>
                    <a:pt x="81" y="23"/>
                    <a:pt x="81" y="23"/>
                  </a:cubicBezTo>
                  <a:cubicBezTo>
                    <a:pt x="41" y="34"/>
                    <a:pt x="41" y="34"/>
                    <a:pt x="41" y="34"/>
                  </a:cubicBezTo>
                  <a:cubicBezTo>
                    <a:pt x="41" y="78"/>
                    <a:pt x="41" y="78"/>
                    <a:pt x="41" y="78"/>
                  </a:cubicBezTo>
                  <a:cubicBezTo>
                    <a:pt x="41" y="86"/>
                    <a:pt x="32" y="92"/>
                    <a:pt x="21" y="92"/>
                  </a:cubicBezTo>
                  <a:cubicBezTo>
                    <a:pt x="9" y="92"/>
                    <a:pt x="0" y="86"/>
                    <a:pt x="0" y="78"/>
                  </a:cubicBezTo>
                  <a:cubicBezTo>
                    <a:pt x="0" y="70"/>
                    <a:pt x="9" y="63"/>
                    <a:pt x="21" y="63"/>
                  </a:cubicBezTo>
                  <a:cubicBezTo>
                    <a:pt x="24" y="63"/>
                    <a:pt x="27" y="64"/>
                    <a:pt x="29" y="65"/>
                  </a:cubicBezTo>
                  <a:cubicBezTo>
                    <a:pt x="29" y="34"/>
                    <a:pt x="29" y="34"/>
                    <a:pt x="29" y="34"/>
                  </a:cubicBezTo>
                  <a:lnTo>
                    <a:pt x="29" y="17"/>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67" name="Freeform 168">
              <a:extLst>
                <a:ext uri="{FF2B5EF4-FFF2-40B4-BE49-F238E27FC236}">
                  <a16:creationId xmlns:a16="http://schemas.microsoft.com/office/drawing/2014/main" id="{0B805A8D-F73A-4D74-9A26-0D5D39DC3B78}"/>
                </a:ext>
              </a:extLst>
            </p:cNvPr>
            <p:cNvSpPr>
              <a:spLocks noEditPoints="1"/>
            </p:cNvSpPr>
            <p:nvPr/>
          </p:nvSpPr>
          <p:spPr bwMode="auto">
            <a:xfrm>
              <a:off x="8022070" y="3797957"/>
              <a:ext cx="170294" cy="151209"/>
            </a:xfrm>
            <a:custGeom>
              <a:avLst/>
              <a:gdLst>
                <a:gd name="T0" fmla="*/ 30 w 71"/>
                <a:gd name="T1" fmla="*/ 0 h 63"/>
                <a:gd name="T2" fmla="*/ 30 w 71"/>
                <a:gd name="T3" fmla="*/ 0 h 63"/>
                <a:gd name="T4" fmla="*/ 59 w 71"/>
                <a:gd name="T5" fmla="*/ 23 h 63"/>
                <a:gd name="T6" fmla="*/ 30 w 71"/>
                <a:gd name="T7" fmla="*/ 47 h 63"/>
                <a:gd name="T8" fmla="*/ 25 w 71"/>
                <a:gd name="T9" fmla="*/ 47 h 63"/>
                <a:gd name="T10" fmla="*/ 4 w 71"/>
                <a:gd name="T11" fmla="*/ 55 h 63"/>
                <a:gd name="T12" fmla="*/ 4 w 71"/>
                <a:gd name="T13" fmla="*/ 53 h 63"/>
                <a:gd name="T14" fmla="*/ 11 w 71"/>
                <a:gd name="T15" fmla="*/ 44 h 63"/>
                <a:gd name="T16" fmla="*/ 11 w 71"/>
                <a:gd name="T17" fmla="*/ 42 h 63"/>
                <a:gd name="T18" fmla="*/ 0 w 71"/>
                <a:gd name="T19" fmla="*/ 23 h 63"/>
                <a:gd name="T20" fmla="*/ 30 w 71"/>
                <a:gd name="T21" fmla="*/ 0 h 63"/>
                <a:gd name="T22" fmla="*/ 62 w 71"/>
                <a:gd name="T23" fmla="*/ 53 h 63"/>
                <a:gd name="T24" fmla="*/ 67 w 71"/>
                <a:gd name="T25" fmla="*/ 61 h 63"/>
                <a:gd name="T26" fmla="*/ 67 w 71"/>
                <a:gd name="T27" fmla="*/ 63 h 63"/>
                <a:gd name="T28" fmla="*/ 50 w 71"/>
                <a:gd name="T29" fmla="*/ 56 h 63"/>
                <a:gd name="T30" fmla="*/ 46 w 71"/>
                <a:gd name="T31" fmla="*/ 56 h 63"/>
                <a:gd name="T32" fmla="*/ 30 w 71"/>
                <a:gd name="T33" fmla="*/ 52 h 63"/>
                <a:gd name="T34" fmla="*/ 54 w 71"/>
                <a:gd name="T35" fmla="*/ 44 h 63"/>
                <a:gd name="T36" fmla="*/ 61 w 71"/>
                <a:gd name="T37" fmla="*/ 35 h 63"/>
                <a:gd name="T38" fmla="*/ 64 w 71"/>
                <a:gd name="T39" fmla="*/ 23 h 63"/>
                <a:gd name="T40" fmla="*/ 64 w 71"/>
                <a:gd name="T41" fmla="*/ 22 h 63"/>
                <a:gd name="T42" fmla="*/ 71 w 71"/>
                <a:gd name="T43" fmla="*/ 36 h 63"/>
                <a:gd name="T44" fmla="*/ 62 w 71"/>
                <a:gd name="T45" fmla="*/ 52 h 63"/>
                <a:gd name="T46" fmla="*/ 62 w 71"/>
                <a:gd name="T47" fmla="*/ 5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1" h="63">
                  <a:moveTo>
                    <a:pt x="30" y="0"/>
                  </a:moveTo>
                  <a:cubicBezTo>
                    <a:pt x="30" y="0"/>
                    <a:pt x="30" y="0"/>
                    <a:pt x="30" y="0"/>
                  </a:cubicBezTo>
                  <a:cubicBezTo>
                    <a:pt x="46" y="0"/>
                    <a:pt x="59" y="10"/>
                    <a:pt x="59" y="23"/>
                  </a:cubicBezTo>
                  <a:cubicBezTo>
                    <a:pt x="59" y="37"/>
                    <a:pt x="46" y="47"/>
                    <a:pt x="30" y="47"/>
                  </a:cubicBezTo>
                  <a:cubicBezTo>
                    <a:pt x="28" y="47"/>
                    <a:pt x="27" y="47"/>
                    <a:pt x="25" y="47"/>
                  </a:cubicBezTo>
                  <a:cubicBezTo>
                    <a:pt x="19" y="53"/>
                    <a:pt x="11" y="55"/>
                    <a:pt x="4" y="55"/>
                  </a:cubicBezTo>
                  <a:cubicBezTo>
                    <a:pt x="4" y="53"/>
                    <a:pt x="4" y="53"/>
                    <a:pt x="4" y="53"/>
                  </a:cubicBezTo>
                  <a:cubicBezTo>
                    <a:pt x="8" y="51"/>
                    <a:pt x="11" y="48"/>
                    <a:pt x="11" y="44"/>
                  </a:cubicBezTo>
                  <a:cubicBezTo>
                    <a:pt x="11" y="43"/>
                    <a:pt x="11" y="43"/>
                    <a:pt x="11" y="42"/>
                  </a:cubicBezTo>
                  <a:cubicBezTo>
                    <a:pt x="4" y="38"/>
                    <a:pt x="0" y="31"/>
                    <a:pt x="0" y="23"/>
                  </a:cubicBezTo>
                  <a:cubicBezTo>
                    <a:pt x="0" y="10"/>
                    <a:pt x="13" y="0"/>
                    <a:pt x="30" y="0"/>
                  </a:cubicBezTo>
                  <a:close/>
                  <a:moveTo>
                    <a:pt x="62" y="53"/>
                  </a:moveTo>
                  <a:cubicBezTo>
                    <a:pt x="62" y="57"/>
                    <a:pt x="64" y="60"/>
                    <a:pt x="67" y="61"/>
                  </a:cubicBezTo>
                  <a:cubicBezTo>
                    <a:pt x="67" y="63"/>
                    <a:pt x="67" y="63"/>
                    <a:pt x="67" y="63"/>
                  </a:cubicBezTo>
                  <a:cubicBezTo>
                    <a:pt x="61" y="62"/>
                    <a:pt x="55" y="61"/>
                    <a:pt x="50" y="56"/>
                  </a:cubicBezTo>
                  <a:cubicBezTo>
                    <a:pt x="48" y="56"/>
                    <a:pt x="47" y="56"/>
                    <a:pt x="46" y="56"/>
                  </a:cubicBezTo>
                  <a:cubicBezTo>
                    <a:pt x="40" y="56"/>
                    <a:pt x="34" y="55"/>
                    <a:pt x="30" y="52"/>
                  </a:cubicBezTo>
                  <a:cubicBezTo>
                    <a:pt x="39" y="52"/>
                    <a:pt x="47" y="49"/>
                    <a:pt x="54" y="44"/>
                  </a:cubicBezTo>
                  <a:cubicBezTo>
                    <a:pt x="57" y="41"/>
                    <a:pt x="59" y="38"/>
                    <a:pt x="61" y="35"/>
                  </a:cubicBezTo>
                  <a:cubicBezTo>
                    <a:pt x="63" y="31"/>
                    <a:pt x="64" y="27"/>
                    <a:pt x="64" y="23"/>
                  </a:cubicBezTo>
                  <a:cubicBezTo>
                    <a:pt x="64" y="23"/>
                    <a:pt x="64" y="22"/>
                    <a:pt x="64" y="22"/>
                  </a:cubicBezTo>
                  <a:cubicBezTo>
                    <a:pt x="68" y="25"/>
                    <a:pt x="71" y="30"/>
                    <a:pt x="71" y="36"/>
                  </a:cubicBezTo>
                  <a:cubicBezTo>
                    <a:pt x="71" y="42"/>
                    <a:pt x="67" y="48"/>
                    <a:pt x="62" y="52"/>
                  </a:cubicBezTo>
                  <a:cubicBezTo>
                    <a:pt x="62" y="52"/>
                    <a:pt x="62" y="53"/>
                    <a:pt x="62" y="53"/>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68" name="Freeform 169">
              <a:extLst>
                <a:ext uri="{FF2B5EF4-FFF2-40B4-BE49-F238E27FC236}">
                  <a16:creationId xmlns:a16="http://schemas.microsoft.com/office/drawing/2014/main" id="{DD248BC4-CA76-4027-ADD0-DE1786F3059F}"/>
                </a:ext>
              </a:extLst>
            </p:cNvPr>
            <p:cNvSpPr/>
            <p:nvPr/>
          </p:nvSpPr>
          <p:spPr bwMode="auto">
            <a:xfrm>
              <a:off x="8160067" y="3476455"/>
              <a:ext cx="155614" cy="155614"/>
            </a:xfrm>
            <a:custGeom>
              <a:avLst/>
              <a:gdLst>
                <a:gd name="T0" fmla="*/ 65 w 65"/>
                <a:gd name="T1" fmla="*/ 24 h 65"/>
                <a:gd name="T2" fmla="*/ 41 w 65"/>
                <a:gd name="T3" fmla="*/ 24 h 65"/>
                <a:gd name="T4" fmla="*/ 50 w 65"/>
                <a:gd name="T5" fmla="*/ 15 h 65"/>
                <a:gd name="T6" fmla="*/ 33 w 65"/>
                <a:gd name="T7" fmla="*/ 8 h 65"/>
                <a:gd name="T8" fmla="*/ 16 w 65"/>
                <a:gd name="T9" fmla="*/ 15 h 65"/>
                <a:gd name="T10" fmla="*/ 9 w 65"/>
                <a:gd name="T11" fmla="*/ 32 h 65"/>
                <a:gd name="T12" fmla="*/ 16 w 65"/>
                <a:gd name="T13" fmla="*/ 49 h 65"/>
                <a:gd name="T14" fmla="*/ 33 w 65"/>
                <a:gd name="T15" fmla="*/ 56 h 65"/>
                <a:gd name="T16" fmla="*/ 50 w 65"/>
                <a:gd name="T17" fmla="*/ 49 h 65"/>
                <a:gd name="T18" fmla="*/ 51 w 65"/>
                <a:gd name="T19" fmla="*/ 48 h 65"/>
                <a:gd name="T20" fmla="*/ 57 w 65"/>
                <a:gd name="T21" fmla="*/ 54 h 65"/>
                <a:gd name="T22" fmla="*/ 33 w 65"/>
                <a:gd name="T23" fmla="*/ 65 h 65"/>
                <a:gd name="T24" fmla="*/ 0 w 65"/>
                <a:gd name="T25" fmla="*/ 32 h 65"/>
                <a:gd name="T26" fmla="*/ 33 w 65"/>
                <a:gd name="T27" fmla="*/ 0 h 65"/>
                <a:gd name="T28" fmla="*/ 56 w 65"/>
                <a:gd name="T29" fmla="*/ 9 h 65"/>
                <a:gd name="T30" fmla="*/ 65 w 65"/>
                <a:gd name="T31" fmla="*/ 0 h 65"/>
                <a:gd name="T32" fmla="*/ 65 w 65"/>
                <a:gd name="T33"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65">
                  <a:moveTo>
                    <a:pt x="65" y="24"/>
                  </a:moveTo>
                  <a:cubicBezTo>
                    <a:pt x="41" y="24"/>
                    <a:pt x="41" y="24"/>
                    <a:pt x="41" y="24"/>
                  </a:cubicBezTo>
                  <a:cubicBezTo>
                    <a:pt x="50" y="15"/>
                    <a:pt x="50" y="15"/>
                    <a:pt x="50" y="15"/>
                  </a:cubicBezTo>
                  <a:cubicBezTo>
                    <a:pt x="45" y="10"/>
                    <a:pt x="39" y="8"/>
                    <a:pt x="33" y="8"/>
                  </a:cubicBezTo>
                  <a:cubicBezTo>
                    <a:pt x="26" y="8"/>
                    <a:pt x="20" y="10"/>
                    <a:pt x="16" y="15"/>
                  </a:cubicBezTo>
                  <a:cubicBezTo>
                    <a:pt x="11" y="20"/>
                    <a:pt x="9" y="26"/>
                    <a:pt x="9" y="32"/>
                  </a:cubicBezTo>
                  <a:cubicBezTo>
                    <a:pt x="9" y="39"/>
                    <a:pt x="11" y="45"/>
                    <a:pt x="16" y="49"/>
                  </a:cubicBezTo>
                  <a:cubicBezTo>
                    <a:pt x="20" y="54"/>
                    <a:pt x="26" y="56"/>
                    <a:pt x="33" y="56"/>
                  </a:cubicBezTo>
                  <a:cubicBezTo>
                    <a:pt x="39" y="56"/>
                    <a:pt x="45" y="54"/>
                    <a:pt x="50" y="49"/>
                  </a:cubicBezTo>
                  <a:cubicBezTo>
                    <a:pt x="50" y="49"/>
                    <a:pt x="51" y="49"/>
                    <a:pt x="51" y="48"/>
                  </a:cubicBezTo>
                  <a:cubicBezTo>
                    <a:pt x="57" y="54"/>
                    <a:pt x="57" y="54"/>
                    <a:pt x="57" y="54"/>
                  </a:cubicBezTo>
                  <a:cubicBezTo>
                    <a:pt x="51" y="60"/>
                    <a:pt x="43" y="65"/>
                    <a:pt x="33" y="65"/>
                  </a:cubicBezTo>
                  <a:cubicBezTo>
                    <a:pt x="15" y="65"/>
                    <a:pt x="0" y="50"/>
                    <a:pt x="0" y="32"/>
                  </a:cubicBezTo>
                  <a:cubicBezTo>
                    <a:pt x="0" y="14"/>
                    <a:pt x="15" y="0"/>
                    <a:pt x="33" y="0"/>
                  </a:cubicBezTo>
                  <a:cubicBezTo>
                    <a:pt x="42" y="0"/>
                    <a:pt x="50" y="4"/>
                    <a:pt x="56" y="9"/>
                  </a:cubicBezTo>
                  <a:cubicBezTo>
                    <a:pt x="65" y="0"/>
                    <a:pt x="65" y="0"/>
                    <a:pt x="65" y="0"/>
                  </a:cubicBezTo>
                  <a:lnTo>
                    <a:pt x="65" y="24"/>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69" name="Freeform 171">
              <a:extLst>
                <a:ext uri="{FF2B5EF4-FFF2-40B4-BE49-F238E27FC236}">
                  <a16:creationId xmlns:a16="http://schemas.microsoft.com/office/drawing/2014/main" id="{49B735BD-9BD6-43C8-A33E-DFF6E1C0FF39}"/>
                </a:ext>
              </a:extLst>
            </p:cNvPr>
            <p:cNvSpPr>
              <a:spLocks noEditPoints="1"/>
            </p:cNvSpPr>
            <p:nvPr/>
          </p:nvSpPr>
          <p:spPr bwMode="auto">
            <a:xfrm>
              <a:off x="8728202" y="1600285"/>
              <a:ext cx="129189" cy="127720"/>
            </a:xfrm>
            <a:custGeom>
              <a:avLst/>
              <a:gdLst>
                <a:gd name="T0" fmla="*/ 27 w 54"/>
                <a:gd name="T1" fmla="*/ 0 h 53"/>
                <a:gd name="T2" fmla="*/ 0 w 54"/>
                <a:gd name="T3" fmla="*/ 26 h 53"/>
                <a:gd name="T4" fmla="*/ 27 w 54"/>
                <a:gd name="T5" fmla="*/ 53 h 53"/>
                <a:gd name="T6" fmla="*/ 54 w 54"/>
                <a:gd name="T7" fmla="*/ 26 h 53"/>
                <a:gd name="T8" fmla="*/ 27 w 54"/>
                <a:gd name="T9" fmla="*/ 0 h 53"/>
                <a:gd name="T10" fmla="*/ 16 w 54"/>
                <a:gd name="T11" fmla="*/ 43 h 53"/>
                <a:gd name="T12" fmla="*/ 17 w 54"/>
                <a:gd name="T13" fmla="*/ 38 h 53"/>
                <a:gd name="T14" fmla="*/ 7 w 54"/>
                <a:gd name="T15" fmla="*/ 24 h 53"/>
                <a:gd name="T16" fmla="*/ 13 w 54"/>
                <a:gd name="T17" fmla="*/ 12 h 53"/>
                <a:gd name="T18" fmla="*/ 27 w 54"/>
                <a:gd name="T19" fmla="*/ 6 h 53"/>
                <a:gd name="T20" fmla="*/ 41 w 54"/>
                <a:gd name="T21" fmla="*/ 12 h 53"/>
                <a:gd name="T22" fmla="*/ 47 w 54"/>
                <a:gd name="T23" fmla="*/ 24 h 53"/>
                <a:gd name="T24" fmla="*/ 37 w 54"/>
                <a:gd name="T25" fmla="*/ 38 h 53"/>
                <a:gd name="T26" fmla="*/ 38 w 54"/>
                <a:gd name="T27" fmla="*/ 43 h 53"/>
                <a:gd name="T28" fmla="*/ 27 w 54"/>
                <a:gd name="T29" fmla="*/ 46 h 53"/>
                <a:gd name="T30" fmla="*/ 16 w 54"/>
                <a:gd name="T31" fmla="*/ 43 h 53"/>
                <a:gd name="T32" fmla="*/ 29 w 54"/>
                <a:gd name="T33" fmla="*/ 33 h 53"/>
                <a:gd name="T34" fmla="*/ 30 w 54"/>
                <a:gd name="T35" fmla="*/ 35 h 53"/>
                <a:gd name="T36" fmla="*/ 30 w 54"/>
                <a:gd name="T37" fmla="*/ 38 h 53"/>
                <a:gd name="T38" fmla="*/ 28 w 54"/>
                <a:gd name="T39" fmla="*/ 40 h 53"/>
                <a:gd name="T40" fmla="*/ 25 w 54"/>
                <a:gd name="T41" fmla="*/ 40 h 53"/>
                <a:gd name="T42" fmla="*/ 23 w 54"/>
                <a:gd name="T43" fmla="*/ 38 h 53"/>
                <a:gd name="T44" fmla="*/ 23 w 54"/>
                <a:gd name="T45" fmla="*/ 35 h 53"/>
                <a:gd name="T46" fmla="*/ 25 w 54"/>
                <a:gd name="T47" fmla="*/ 33 h 53"/>
                <a:gd name="T48" fmla="*/ 26 w 54"/>
                <a:gd name="T49" fmla="*/ 10 h 53"/>
                <a:gd name="T50" fmla="*/ 28 w 54"/>
                <a:gd name="T51" fmla="*/ 10 h 53"/>
                <a:gd name="T52" fmla="*/ 29 w 54"/>
                <a:gd name="T5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27" y="0"/>
                  </a:moveTo>
                  <a:cubicBezTo>
                    <a:pt x="12" y="0"/>
                    <a:pt x="0" y="12"/>
                    <a:pt x="0" y="26"/>
                  </a:cubicBezTo>
                  <a:cubicBezTo>
                    <a:pt x="0" y="41"/>
                    <a:pt x="12" y="53"/>
                    <a:pt x="27" y="53"/>
                  </a:cubicBezTo>
                  <a:cubicBezTo>
                    <a:pt x="42" y="53"/>
                    <a:pt x="54" y="41"/>
                    <a:pt x="54" y="26"/>
                  </a:cubicBezTo>
                  <a:cubicBezTo>
                    <a:pt x="54" y="12"/>
                    <a:pt x="42" y="0"/>
                    <a:pt x="27" y="0"/>
                  </a:cubicBezTo>
                  <a:close/>
                  <a:moveTo>
                    <a:pt x="16" y="43"/>
                  </a:moveTo>
                  <a:cubicBezTo>
                    <a:pt x="16" y="42"/>
                    <a:pt x="17" y="40"/>
                    <a:pt x="17" y="38"/>
                  </a:cubicBezTo>
                  <a:cubicBezTo>
                    <a:pt x="17" y="32"/>
                    <a:pt x="13" y="26"/>
                    <a:pt x="7" y="24"/>
                  </a:cubicBezTo>
                  <a:cubicBezTo>
                    <a:pt x="7" y="20"/>
                    <a:pt x="9" y="15"/>
                    <a:pt x="13" y="12"/>
                  </a:cubicBezTo>
                  <a:cubicBezTo>
                    <a:pt x="16" y="8"/>
                    <a:pt x="21" y="6"/>
                    <a:pt x="27" y="6"/>
                  </a:cubicBezTo>
                  <a:cubicBezTo>
                    <a:pt x="32" y="6"/>
                    <a:pt x="37" y="8"/>
                    <a:pt x="41" y="12"/>
                  </a:cubicBezTo>
                  <a:cubicBezTo>
                    <a:pt x="44" y="15"/>
                    <a:pt x="46" y="20"/>
                    <a:pt x="47" y="24"/>
                  </a:cubicBezTo>
                  <a:cubicBezTo>
                    <a:pt x="41" y="26"/>
                    <a:pt x="37" y="32"/>
                    <a:pt x="37" y="38"/>
                  </a:cubicBezTo>
                  <a:cubicBezTo>
                    <a:pt x="37" y="40"/>
                    <a:pt x="37" y="42"/>
                    <a:pt x="38" y="43"/>
                  </a:cubicBezTo>
                  <a:cubicBezTo>
                    <a:pt x="35" y="45"/>
                    <a:pt x="31" y="46"/>
                    <a:pt x="27" y="46"/>
                  </a:cubicBezTo>
                  <a:cubicBezTo>
                    <a:pt x="23" y="46"/>
                    <a:pt x="19" y="45"/>
                    <a:pt x="16" y="43"/>
                  </a:cubicBezTo>
                  <a:close/>
                  <a:moveTo>
                    <a:pt x="29" y="33"/>
                  </a:moveTo>
                  <a:cubicBezTo>
                    <a:pt x="30" y="33"/>
                    <a:pt x="30" y="34"/>
                    <a:pt x="30" y="35"/>
                  </a:cubicBezTo>
                  <a:cubicBezTo>
                    <a:pt x="30" y="38"/>
                    <a:pt x="30" y="38"/>
                    <a:pt x="30" y="38"/>
                  </a:cubicBezTo>
                  <a:cubicBezTo>
                    <a:pt x="30" y="39"/>
                    <a:pt x="29" y="40"/>
                    <a:pt x="28" y="40"/>
                  </a:cubicBezTo>
                  <a:cubicBezTo>
                    <a:pt x="25" y="40"/>
                    <a:pt x="25" y="40"/>
                    <a:pt x="25" y="40"/>
                  </a:cubicBezTo>
                  <a:cubicBezTo>
                    <a:pt x="24" y="40"/>
                    <a:pt x="23" y="39"/>
                    <a:pt x="23" y="38"/>
                  </a:cubicBezTo>
                  <a:cubicBezTo>
                    <a:pt x="23" y="35"/>
                    <a:pt x="23" y="35"/>
                    <a:pt x="23" y="35"/>
                  </a:cubicBezTo>
                  <a:cubicBezTo>
                    <a:pt x="23" y="34"/>
                    <a:pt x="24" y="33"/>
                    <a:pt x="25" y="33"/>
                  </a:cubicBezTo>
                  <a:cubicBezTo>
                    <a:pt x="26" y="10"/>
                    <a:pt x="26" y="10"/>
                    <a:pt x="26" y="10"/>
                  </a:cubicBezTo>
                  <a:cubicBezTo>
                    <a:pt x="28" y="10"/>
                    <a:pt x="28" y="10"/>
                    <a:pt x="28" y="10"/>
                  </a:cubicBezTo>
                  <a:lnTo>
                    <a:pt x="29" y="33"/>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70" name="Freeform 174">
              <a:extLst>
                <a:ext uri="{FF2B5EF4-FFF2-40B4-BE49-F238E27FC236}">
                  <a16:creationId xmlns:a16="http://schemas.microsoft.com/office/drawing/2014/main" id="{58FE9FC9-7DB7-416F-AB36-FA597DA053B8}"/>
                </a:ext>
              </a:extLst>
            </p:cNvPr>
            <p:cNvSpPr>
              <a:spLocks noEditPoints="1"/>
            </p:cNvSpPr>
            <p:nvPr/>
          </p:nvSpPr>
          <p:spPr bwMode="auto">
            <a:xfrm>
              <a:off x="7816543" y="3336989"/>
              <a:ext cx="151209" cy="149742"/>
            </a:xfrm>
            <a:custGeom>
              <a:avLst/>
              <a:gdLst>
                <a:gd name="T0" fmla="*/ 32 w 63"/>
                <a:gd name="T1" fmla="*/ 62 h 62"/>
                <a:gd name="T2" fmla="*/ 0 w 63"/>
                <a:gd name="T3" fmla="*/ 31 h 62"/>
                <a:gd name="T4" fmla="*/ 32 w 63"/>
                <a:gd name="T5" fmla="*/ 0 h 62"/>
                <a:gd name="T6" fmla="*/ 63 w 63"/>
                <a:gd name="T7" fmla="*/ 31 h 62"/>
                <a:gd name="T8" fmla="*/ 32 w 63"/>
                <a:gd name="T9" fmla="*/ 62 h 62"/>
                <a:gd name="T10" fmla="*/ 58 w 63"/>
                <a:gd name="T11" fmla="*/ 36 h 62"/>
                <a:gd name="T12" fmla="*/ 41 w 63"/>
                <a:gd name="T13" fmla="*/ 34 h 62"/>
                <a:gd name="T14" fmla="*/ 46 w 63"/>
                <a:gd name="T15" fmla="*/ 53 h 62"/>
                <a:gd name="T16" fmla="*/ 58 w 63"/>
                <a:gd name="T17" fmla="*/ 36 h 62"/>
                <a:gd name="T18" fmla="*/ 42 w 63"/>
                <a:gd name="T19" fmla="*/ 56 h 62"/>
                <a:gd name="T20" fmla="*/ 36 w 63"/>
                <a:gd name="T21" fmla="*/ 36 h 62"/>
                <a:gd name="T22" fmla="*/ 36 w 63"/>
                <a:gd name="T23" fmla="*/ 36 h 62"/>
                <a:gd name="T24" fmla="*/ 15 w 63"/>
                <a:gd name="T25" fmla="*/ 52 h 62"/>
                <a:gd name="T26" fmla="*/ 32 w 63"/>
                <a:gd name="T27" fmla="*/ 58 h 62"/>
                <a:gd name="T28" fmla="*/ 42 w 63"/>
                <a:gd name="T29" fmla="*/ 56 h 62"/>
                <a:gd name="T30" fmla="*/ 12 w 63"/>
                <a:gd name="T31" fmla="*/ 49 h 62"/>
                <a:gd name="T32" fmla="*/ 33 w 63"/>
                <a:gd name="T33" fmla="*/ 32 h 62"/>
                <a:gd name="T34" fmla="*/ 34 w 63"/>
                <a:gd name="T35" fmla="*/ 31 h 62"/>
                <a:gd name="T36" fmla="*/ 32 w 63"/>
                <a:gd name="T37" fmla="*/ 27 h 62"/>
                <a:gd name="T38" fmla="*/ 5 w 63"/>
                <a:gd name="T39" fmla="*/ 31 h 62"/>
                <a:gd name="T40" fmla="*/ 5 w 63"/>
                <a:gd name="T41" fmla="*/ 31 h 62"/>
                <a:gd name="T42" fmla="*/ 12 w 63"/>
                <a:gd name="T43" fmla="*/ 49 h 62"/>
                <a:gd name="T44" fmla="*/ 5 w 63"/>
                <a:gd name="T45" fmla="*/ 26 h 62"/>
                <a:gd name="T46" fmla="*/ 30 w 63"/>
                <a:gd name="T47" fmla="*/ 23 h 62"/>
                <a:gd name="T48" fmla="*/ 20 w 63"/>
                <a:gd name="T49" fmla="*/ 7 h 62"/>
                <a:gd name="T50" fmla="*/ 5 w 63"/>
                <a:gd name="T51" fmla="*/ 26 h 62"/>
                <a:gd name="T52" fmla="*/ 25 w 63"/>
                <a:gd name="T53" fmla="*/ 6 h 62"/>
                <a:gd name="T54" fmla="*/ 35 w 63"/>
                <a:gd name="T55" fmla="*/ 21 h 62"/>
                <a:gd name="T56" fmla="*/ 49 w 63"/>
                <a:gd name="T57" fmla="*/ 12 h 62"/>
                <a:gd name="T58" fmla="*/ 32 w 63"/>
                <a:gd name="T59" fmla="*/ 5 h 62"/>
                <a:gd name="T60" fmla="*/ 25 w 63"/>
                <a:gd name="T61" fmla="*/ 6 h 62"/>
                <a:gd name="T62" fmla="*/ 52 w 63"/>
                <a:gd name="T63" fmla="*/ 15 h 62"/>
                <a:gd name="T64" fmla="*/ 37 w 63"/>
                <a:gd name="T65" fmla="*/ 25 h 62"/>
                <a:gd name="T66" fmla="*/ 39 w 63"/>
                <a:gd name="T67" fmla="*/ 29 h 62"/>
                <a:gd name="T68" fmla="*/ 40 w 63"/>
                <a:gd name="T69" fmla="*/ 30 h 62"/>
                <a:gd name="T70" fmla="*/ 58 w 63"/>
                <a:gd name="T71" fmla="*/ 31 h 62"/>
                <a:gd name="T72" fmla="*/ 52 w 63"/>
                <a:gd name="T73" fmla="*/ 1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3" h="62">
                  <a:moveTo>
                    <a:pt x="32" y="62"/>
                  </a:moveTo>
                  <a:cubicBezTo>
                    <a:pt x="14" y="62"/>
                    <a:pt x="0" y="49"/>
                    <a:pt x="0" y="31"/>
                  </a:cubicBezTo>
                  <a:cubicBezTo>
                    <a:pt x="0" y="14"/>
                    <a:pt x="14" y="0"/>
                    <a:pt x="32" y="0"/>
                  </a:cubicBezTo>
                  <a:cubicBezTo>
                    <a:pt x="49" y="0"/>
                    <a:pt x="63" y="14"/>
                    <a:pt x="63" y="31"/>
                  </a:cubicBezTo>
                  <a:cubicBezTo>
                    <a:pt x="63" y="49"/>
                    <a:pt x="49" y="62"/>
                    <a:pt x="32" y="62"/>
                  </a:cubicBezTo>
                  <a:close/>
                  <a:moveTo>
                    <a:pt x="58" y="36"/>
                  </a:moveTo>
                  <a:cubicBezTo>
                    <a:pt x="57" y="35"/>
                    <a:pt x="50" y="33"/>
                    <a:pt x="41" y="34"/>
                  </a:cubicBezTo>
                  <a:cubicBezTo>
                    <a:pt x="45" y="44"/>
                    <a:pt x="46" y="52"/>
                    <a:pt x="46" y="53"/>
                  </a:cubicBezTo>
                  <a:cubicBezTo>
                    <a:pt x="52" y="49"/>
                    <a:pt x="57" y="43"/>
                    <a:pt x="58" y="36"/>
                  </a:cubicBezTo>
                  <a:close/>
                  <a:moveTo>
                    <a:pt x="42" y="56"/>
                  </a:moveTo>
                  <a:cubicBezTo>
                    <a:pt x="41" y="54"/>
                    <a:pt x="40" y="45"/>
                    <a:pt x="36" y="36"/>
                  </a:cubicBezTo>
                  <a:cubicBezTo>
                    <a:pt x="36" y="36"/>
                    <a:pt x="36" y="36"/>
                    <a:pt x="36" y="36"/>
                  </a:cubicBezTo>
                  <a:cubicBezTo>
                    <a:pt x="21" y="41"/>
                    <a:pt x="16" y="51"/>
                    <a:pt x="15" y="52"/>
                  </a:cubicBezTo>
                  <a:cubicBezTo>
                    <a:pt x="20" y="56"/>
                    <a:pt x="25" y="58"/>
                    <a:pt x="32" y="58"/>
                  </a:cubicBezTo>
                  <a:cubicBezTo>
                    <a:pt x="35" y="58"/>
                    <a:pt x="39" y="57"/>
                    <a:pt x="42" y="56"/>
                  </a:cubicBezTo>
                  <a:close/>
                  <a:moveTo>
                    <a:pt x="12" y="49"/>
                  </a:moveTo>
                  <a:cubicBezTo>
                    <a:pt x="12" y="48"/>
                    <a:pt x="20" y="36"/>
                    <a:pt x="33" y="32"/>
                  </a:cubicBezTo>
                  <a:cubicBezTo>
                    <a:pt x="34" y="32"/>
                    <a:pt x="34" y="31"/>
                    <a:pt x="34" y="31"/>
                  </a:cubicBezTo>
                  <a:cubicBezTo>
                    <a:pt x="34" y="30"/>
                    <a:pt x="33" y="28"/>
                    <a:pt x="32" y="27"/>
                  </a:cubicBezTo>
                  <a:cubicBezTo>
                    <a:pt x="19" y="31"/>
                    <a:pt x="6" y="31"/>
                    <a:pt x="5" y="31"/>
                  </a:cubicBezTo>
                  <a:cubicBezTo>
                    <a:pt x="5" y="31"/>
                    <a:pt x="5" y="31"/>
                    <a:pt x="5" y="31"/>
                  </a:cubicBezTo>
                  <a:cubicBezTo>
                    <a:pt x="5" y="38"/>
                    <a:pt x="8" y="44"/>
                    <a:pt x="12" y="49"/>
                  </a:cubicBezTo>
                  <a:close/>
                  <a:moveTo>
                    <a:pt x="5" y="26"/>
                  </a:moveTo>
                  <a:cubicBezTo>
                    <a:pt x="7" y="26"/>
                    <a:pt x="18" y="26"/>
                    <a:pt x="30" y="23"/>
                  </a:cubicBezTo>
                  <a:cubicBezTo>
                    <a:pt x="26" y="15"/>
                    <a:pt x="21" y="8"/>
                    <a:pt x="20" y="7"/>
                  </a:cubicBezTo>
                  <a:cubicBezTo>
                    <a:pt x="13" y="11"/>
                    <a:pt x="7" y="18"/>
                    <a:pt x="5" y="26"/>
                  </a:cubicBezTo>
                  <a:close/>
                  <a:moveTo>
                    <a:pt x="25" y="6"/>
                  </a:moveTo>
                  <a:cubicBezTo>
                    <a:pt x="26" y="7"/>
                    <a:pt x="31" y="13"/>
                    <a:pt x="35" y="21"/>
                  </a:cubicBezTo>
                  <a:cubicBezTo>
                    <a:pt x="45" y="18"/>
                    <a:pt x="49" y="12"/>
                    <a:pt x="49" y="12"/>
                  </a:cubicBezTo>
                  <a:cubicBezTo>
                    <a:pt x="44" y="7"/>
                    <a:pt x="38" y="5"/>
                    <a:pt x="32" y="5"/>
                  </a:cubicBezTo>
                  <a:cubicBezTo>
                    <a:pt x="29" y="5"/>
                    <a:pt x="27" y="5"/>
                    <a:pt x="25" y="6"/>
                  </a:cubicBezTo>
                  <a:close/>
                  <a:moveTo>
                    <a:pt x="52" y="15"/>
                  </a:moveTo>
                  <a:cubicBezTo>
                    <a:pt x="52" y="15"/>
                    <a:pt x="47" y="21"/>
                    <a:pt x="37" y="25"/>
                  </a:cubicBezTo>
                  <a:cubicBezTo>
                    <a:pt x="38" y="26"/>
                    <a:pt x="38" y="28"/>
                    <a:pt x="39" y="29"/>
                  </a:cubicBezTo>
                  <a:cubicBezTo>
                    <a:pt x="39" y="29"/>
                    <a:pt x="39" y="30"/>
                    <a:pt x="40" y="30"/>
                  </a:cubicBezTo>
                  <a:cubicBezTo>
                    <a:pt x="48" y="29"/>
                    <a:pt x="57" y="31"/>
                    <a:pt x="58" y="31"/>
                  </a:cubicBezTo>
                  <a:cubicBezTo>
                    <a:pt x="58" y="25"/>
                    <a:pt x="56" y="19"/>
                    <a:pt x="52" y="15"/>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71" name="Freeform 175">
              <a:extLst>
                <a:ext uri="{FF2B5EF4-FFF2-40B4-BE49-F238E27FC236}">
                  <a16:creationId xmlns:a16="http://schemas.microsoft.com/office/drawing/2014/main" id="{791A2F88-5DAF-4D74-AFEB-4C6557540BE5}"/>
                </a:ext>
              </a:extLst>
            </p:cNvPr>
            <p:cNvSpPr>
              <a:spLocks noEditPoints="1"/>
            </p:cNvSpPr>
            <p:nvPr/>
          </p:nvSpPr>
          <p:spPr bwMode="auto">
            <a:xfrm>
              <a:off x="7768097" y="4134142"/>
              <a:ext cx="155614" cy="136528"/>
            </a:xfrm>
            <a:custGeom>
              <a:avLst/>
              <a:gdLst>
                <a:gd name="T0" fmla="*/ 65 w 65"/>
                <a:gd name="T1" fmla="*/ 19 h 57"/>
                <a:gd name="T2" fmla="*/ 47 w 65"/>
                <a:gd name="T3" fmla="*/ 0 h 57"/>
                <a:gd name="T4" fmla="*/ 32 w 65"/>
                <a:gd name="T5" fmla="*/ 6 h 57"/>
                <a:gd name="T6" fmla="*/ 18 w 65"/>
                <a:gd name="T7" fmla="*/ 0 h 57"/>
                <a:gd name="T8" fmla="*/ 0 w 65"/>
                <a:gd name="T9" fmla="*/ 19 h 57"/>
                <a:gd name="T10" fmla="*/ 6 w 65"/>
                <a:gd name="T11" fmla="*/ 33 h 57"/>
                <a:gd name="T12" fmla="*/ 6 w 65"/>
                <a:gd name="T13" fmla="*/ 33 h 57"/>
                <a:gd name="T14" fmla="*/ 26 w 65"/>
                <a:gd name="T15" fmla="*/ 53 h 57"/>
                <a:gd name="T16" fmla="*/ 32 w 65"/>
                <a:gd name="T17" fmla="*/ 57 h 57"/>
                <a:gd name="T18" fmla="*/ 39 w 65"/>
                <a:gd name="T19" fmla="*/ 53 h 57"/>
                <a:gd name="T20" fmla="*/ 59 w 65"/>
                <a:gd name="T21" fmla="*/ 33 h 57"/>
                <a:gd name="T22" fmla="*/ 59 w 65"/>
                <a:gd name="T23" fmla="*/ 33 h 57"/>
                <a:gd name="T24" fmla="*/ 65 w 65"/>
                <a:gd name="T25" fmla="*/ 19 h 57"/>
                <a:gd name="T26" fmla="*/ 54 w 65"/>
                <a:gd name="T27" fmla="*/ 27 h 57"/>
                <a:gd name="T28" fmla="*/ 33 w 65"/>
                <a:gd name="T29" fmla="*/ 47 h 57"/>
                <a:gd name="T30" fmla="*/ 32 w 65"/>
                <a:gd name="T31" fmla="*/ 48 h 57"/>
                <a:gd name="T32" fmla="*/ 32 w 65"/>
                <a:gd name="T33" fmla="*/ 47 h 57"/>
                <a:gd name="T34" fmla="*/ 11 w 65"/>
                <a:gd name="T35" fmla="*/ 27 h 57"/>
                <a:gd name="T36" fmla="*/ 8 w 65"/>
                <a:gd name="T37" fmla="*/ 19 h 57"/>
                <a:gd name="T38" fmla="*/ 18 w 65"/>
                <a:gd name="T39" fmla="*/ 8 h 57"/>
                <a:gd name="T40" fmla="*/ 26 w 65"/>
                <a:gd name="T41" fmla="*/ 11 h 57"/>
                <a:gd name="T42" fmla="*/ 32 w 65"/>
                <a:gd name="T43" fmla="*/ 18 h 57"/>
                <a:gd name="T44" fmla="*/ 39 w 65"/>
                <a:gd name="T45" fmla="*/ 11 h 57"/>
                <a:gd name="T46" fmla="*/ 47 w 65"/>
                <a:gd name="T47" fmla="*/ 8 h 57"/>
                <a:gd name="T48" fmla="*/ 57 w 65"/>
                <a:gd name="T49" fmla="*/ 19 h 57"/>
                <a:gd name="T50" fmla="*/ 54 w 65"/>
                <a:gd name="T51" fmla="*/ 2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 h="57">
                  <a:moveTo>
                    <a:pt x="65" y="19"/>
                  </a:moveTo>
                  <a:cubicBezTo>
                    <a:pt x="65" y="8"/>
                    <a:pt x="57" y="0"/>
                    <a:pt x="47" y="0"/>
                  </a:cubicBezTo>
                  <a:cubicBezTo>
                    <a:pt x="41" y="0"/>
                    <a:pt x="36" y="2"/>
                    <a:pt x="32" y="6"/>
                  </a:cubicBezTo>
                  <a:cubicBezTo>
                    <a:pt x="29" y="2"/>
                    <a:pt x="24" y="0"/>
                    <a:pt x="18" y="0"/>
                  </a:cubicBezTo>
                  <a:cubicBezTo>
                    <a:pt x="8" y="0"/>
                    <a:pt x="0" y="8"/>
                    <a:pt x="0" y="19"/>
                  </a:cubicBezTo>
                  <a:cubicBezTo>
                    <a:pt x="0" y="24"/>
                    <a:pt x="2" y="29"/>
                    <a:pt x="6" y="33"/>
                  </a:cubicBezTo>
                  <a:cubicBezTo>
                    <a:pt x="6" y="33"/>
                    <a:pt x="6" y="33"/>
                    <a:pt x="6" y="33"/>
                  </a:cubicBezTo>
                  <a:cubicBezTo>
                    <a:pt x="26" y="53"/>
                    <a:pt x="26" y="53"/>
                    <a:pt x="26" y="53"/>
                  </a:cubicBezTo>
                  <a:cubicBezTo>
                    <a:pt x="28" y="55"/>
                    <a:pt x="30" y="57"/>
                    <a:pt x="32" y="57"/>
                  </a:cubicBezTo>
                  <a:cubicBezTo>
                    <a:pt x="35" y="57"/>
                    <a:pt x="37" y="55"/>
                    <a:pt x="39" y="53"/>
                  </a:cubicBezTo>
                  <a:cubicBezTo>
                    <a:pt x="59" y="33"/>
                    <a:pt x="59" y="33"/>
                    <a:pt x="59" y="33"/>
                  </a:cubicBezTo>
                  <a:cubicBezTo>
                    <a:pt x="59" y="33"/>
                    <a:pt x="59" y="33"/>
                    <a:pt x="59" y="33"/>
                  </a:cubicBezTo>
                  <a:cubicBezTo>
                    <a:pt x="63" y="29"/>
                    <a:pt x="65" y="24"/>
                    <a:pt x="65" y="19"/>
                  </a:cubicBezTo>
                  <a:close/>
                  <a:moveTo>
                    <a:pt x="54" y="27"/>
                  </a:moveTo>
                  <a:cubicBezTo>
                    <a:pt x="33" y="47"/>
                    <a:pt x="33" y="47"/>
                    <a:pt x="33" y="47"/>
                  </a:cubicBezTo>
                  <a:cubicBezTo>
                    <a:pt x="33" y="47"/>
                    <a:pt x="33" y="48"/>
                    <a:pt x="32" y="48"/>
                  </a:cubicBezTo>
                  <a:cubicBezTo>
                    <a:pt x="32" y="48"/>
                    <a:pt x="32" y="47"/>
                    <a:pt x="32" y="47"/>
                  </a:cubicBezTo>
                  <a:cubicBezTo>
                    <a:pt x="11" y="27"/>
                    <a:pt x="11" y="27"/>
                    <a:pt x="11" y="27"/>
                  </a:cubicBezTo>
                  <a:cubicBezTo>
                    <a:pt x="9" y="24"/>
                    <a:pt x="8" y="22"/>
                    <a:pt x="8" y="19"/>
                  </a:cubicBezTo>
                  <a:cubicBezTo>
                    <a:pt x="8" y="13"/>
                    <a:pt x="13" y="8"/>
                    <a:pt x="18" y="8"/>
                  </a:cubicBezTo>
                  <a:cubicBezTo>
                    <a:pt x="22" y="8"/>
                    <a:pt x="24" y="9"/>
                    <a:pt x="26" y="11"/>
                  </a:cubicBezTo>
                  <a:cubicBezTo>
                    <a:pt x="32" y="18"/>
                    <a:pt x="32" y="18"/>
                    <a:pt x="32" y="18"/>
                  </a:cubicBezTo>
                  <a:cubicBezTo>
                    <a:pt x="39" y="11"/>
                    <a:pt x="39" y="11"/>
                    <a:pt x="39" y="11"/>
                  </a:cubicBezTo>
                  <a:cubicBezTo>
                    <a:pt x="41" y="9"/>
                    <a:pt x="43" y="8"/>
                    <a:pt x="47" y="8"/>
                  </a:cubicBezTo>
                  <a:cubicBezTo>
                    <a:pt x="52" y="8"/>
                    <a:pt x="57" y="13"/>
                    <a:pt x="57" y="19"/>
                  </a:cubicBezTo>
                  <a:cubicBezTo>
                    <a:pt x="57" y="22"/>
                    <a:pt x="56" y="24"/>
                    <a:pt x="54" y="27"/>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72" name="Freeform 177">
              <a:extLst>
                <a:ext uri="{FF2B5EF4-FFF2-40B4-BE49-F238E27FC236}">
                  <a16:creationId xmlns:a16="http://schemas.microsoft.com/office/drawing/2014/main" id="{9EE8A4D5-62EE-41A3-A28B-F1B9519ED11C}"/>
                </a:ext>
              </a:extLst>
            </p:cNvPr>
            <p:cNvSpPr>
              <a:spLocks noEditPoints="1"/>
            </p:cNvSpPr>
            <p:nvPr/>
          </p:nvSpPr>
          <p:spPr bwMode="auto">
            <a:xfrm>
              <a:off x="7994176" y="4445368"/>
              <a:ext cx="113040" cy="115975"/>
            </a:xfrm>
            <a:custGeom>
              <a:avLst/>
              <a:gdLst>
                <a:gd name="T0" fmla="*/ 43 w 47"/>
                <a:gd name="T1" fmla="*/ 29 h 48"/>
                <a:gd name="T2" fmla="*/ 47 w 47"/>
                <a:gd name="T3" fmla="*/ 16 h 48"/>
                <a:gd name="T4" fmla="*/ 42 w 47"/>
                <a:gd name="T5" fmla="*/ 8 h 48"/>
                <a:gd name="T6" fmla="*/ 37 w 47"/>
                <a:gd name="T7" fmla="*/ 9 h 48"/>
                <a:gd name="T8" fmla="*/ 28 w 47"/>
                <a:gd name="T9" fmla="*/ 0 h 48"/>
                <a:gd name="T10" fmla="*/ 19 w 47"/>
                <a:gd name="T11" fmla="*/ 0 h 48"/>
                <a:gd name="T12" fmla="*/ 18 w 47"/>
                <a:gd name="T13" fmla="*/ 5 h 48"/>
                <a:gd name="T14" fmla="*/ 5 w 47"/>
                <a:gd name="T15" fmla="*/ 8 h 48"/>
                <a:gd name="T16" fmla="*/ 0 w 47"/>
                <a:gd name="T17" fmla="*/ 16 h 48"/>
                <a:gd name="T18" fmla="*/ 4 w 47"/>
                <a:gd name="T19" fmla="*/ 20 h 48"/>
                <a:gd name="T20" fmla="*/ 0 w 47"/>
                <a:gd name="T21" fmla="*/ 32 h 48"/>
                <a:gd name="T22" fmla="*/ 5 w 47"/>
                <a:gd name="T23" fmla="*/ 40 h 48"/>
                <a:gd name="T24" fmla="*/ 10 w 47"/>
                <a:gd name="T25" fmla="*/ 39 h 48"/>
                <a:gd name="T26" fmla="*/ 19 w 47"/>
                <a:gd name="T27" fmla="*/ 48 h 48"/>
                <a:gd name="T28" fmla="*/ 28 w 47"/>
                <a:gd name="T29" fmla="*/ 48 h 48"/>
                <a:gd name="T30" fmla="*/ 29 w 47"/>
                <a:gd name="T31" fmla="*/ 44 h 48"/>
                <a:gd name="T32" fmla="*/ 42 w 47"/>
                <a:gd name="T33" fmla="*/ 40 h 48"/>
                <a:gd name="T34" fmla="*/ 47 w 47"/>
                <a:gd name="T35" fmla="*/ 32 h 48"/>
                <a:gd name="T36" fmla="*/ 43 w 47"/>
                <a:gd name="T37" fmla="*/ 29 h 48"/>
                <a:gd name="T38" fmla="*/ 23 w 47"/>
                <a:gd name="T39" fmla="*/ 34 h 48"/>
                <a:gd name="T40" fmla="*/ 14 w 47"/>
                <a:gd name="T41" fmla="*/ 24 h 48"/>
                <a:gd name="T42" fmla="*/ 23 w 47"/>
                <a:gd name="T43" fmla="*/ 14 h 48"/>
                <a:gd name="T44" fmla="*/ 33 w 47"/>
                <a:gd name="T45" fmla="*/ 24 h 48"/>
                <a:gd name="T46" fmla="*/ 23 w 47"/>
                <a:gd name="T47" fmla="*/ 3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 h="48">
                  <a:moveTo>
                    <a:pt x="43" y="29"/>
                  </a:moveTo>
                  <a:cubicBezTo>
                    <a:pt x="41" y="24"/>
                    <a:pt x="42" y="19"/>
                    <a:pt x="47" y="16"/>
                  </a:cubicBezTo>
                  <a:cubicBezTo>
                    <a:pt x="42" y="8"/>
                    <a:pt x="42" y="8"/>
                    <a:pt x="42" y="8"/>
                  </a:cubicBezTo>
                  <a:cubicBezTo>
                    <a:pt x="41" y="9"/>
                    <a:pt x="39" y="9"/>
                    <a:pt x="37" y="9"/>
                  </a:cubicBezTo>
                  <a:cubicBezTo>
                    <a:pt x="32" y="9"/>
                    <a:pt x="28" y="5"/>
                    <a:pt x="28" y="0"/>
                  </a:cubicBezTo>
                  <a:cubicBezTo>
                    <a:pt x="19" y="0"/>
                    <a:pt x="19" y="0"/>
                    <a:pt x="19" y="0"/>
                  </a:cubicBezTo>
                  <a:cubicBezTo>
                    <a:pt x="19" y="2"/>
                    <a:pt x="18" y="3"/>
                    <a:pt x="18" y="5"/>
                  </a:cubicBezTo>
                  <a:cubicBezTo>
                    <a:pt x="15" y="9"/>
                    <a:pt x="9" y="11"/>
                    <a:pt x="5" y="8"/>
                  </a:cubicBezTo>
                  <a:cubicBezTo>
                    <a:pt x="0" y="16"/>
                    <a:pt x="0" y="16"/>
                    <a:pt x="0" y="16"/>
                  </a:cubicBezTo>
                  <a:cubicBezTo>
                    <a:pt x="2" y="17"/>
                    <a:pt x="3" y="18"/>
                    <a:pt x="4" y="20"/>
                  </a:cubicBezTo>
                  <a:cubicBezTo>
                    <a:pt x="6" y="24"/>
                    <a:pt x="5" y="30"/>
                    <a:pt x="0" y="32"/>
                  </a:cubicBezTo>
                  <a:cubicBezTo>
                    <a:pt x="5" y="40"/>
                    <a:pt x="5" y="40"/>
                    <a:pt x="5" y="40"/>
                  </a:cubicBezTo>
                  <a:cubicBezTo>
                    <a:pt x="6" y="40"/>
                    <a:pt x="8" y="39"/>
                    <a:pt x="10" y="39"/>
                  </a:cubicBezTo>
                  <a:cubicBezTo>
                    <a:pt x="15" y="39"/>
                    <a:pt x="19" y="43"/>
                    <a:pt x="19" y="48"/>
                  </a:cubicBezTo>
                  <a:cubicBezTo>
                    <a:pt x="28" y="48"/>
                    <a:pt x="28" y="48"/>
                    <a:pt x="28" y="48"/>
                  </a:cubicBezTo>
                  <a:cubicBezTo>
                    <a:pt x="28" y="47"/>
                    <a:pt x="29" y="45"/>
                    <a:pt x="29" y="44"/>
                  </a:cubicBezTo>
                  <a:cubicBezTo>
                    <a:pt x="32" y="39"/>
                    <a:pt x="38" y="38"/>
                    <a:pt x="42" y="40"/>
                  </a:cubicBezTo>
                  <a:cubicBezTo>
                    <a:pt x="47" y="32"/>
                    <a:pt x="47" y="32"/>
                    <a:pt x="47" y="32"/>
                  </a:cubicBezTo>
                  <a:cubicBezTo>
                    <a:pt x="45" y="31"/>
                    <a:pt x="44" y="30"/>
                    <a:pt x="43" y="29"/>
                  </a:cubicBezTo>
                  <a:close/>
                  <a:moveTo>
                    <a:pt x="23" y="34"/>
                  </a:moveTo>
                  <a:cubicBezTo>
                    <a:pt x="18" y="34"/>
                    <a:pt x="14" y="30"/>
                    <a:pt x="14" y="24"/>
                  </a:cubicBezTo>
                  <a:cubicBezTo>
                    <a:pt x="14" y="19"/>
                    <a:pt x="18" y="14"/>
                    <a:pt x="23" y="14"/>
                  </a:cubicBezTo>
                  <a:cubicBezTo>
                    <a:pt x="29" y="14"/>
                    <a:pt x="33" y="19"/>
                    <a:pt x="33" y="24"/>
                  </a:cubicBezTo>
                  <a:cubicBezTo>
                    <a:pt x="33" y="30"/>
                    <a:pt x="29" y="34"/>
                    <a:pt x="23" y="34"/>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73" name="Freeform 178">
              <a:extLst>
                <a:ext uri="{FF2B5EF4-FFF2-40B4-BE49-F238E27FC236}">
                  <a16:creationId xmlns:a16="http://schemas.microsoft.com/office/drawing/2014/main" id="{D9115FA8-0154-43AF-84D2-4DE969243B02}"/>
                </a:ext>
              </a:extLst>
            </p:cNvPr>
            <p:cNvSpPr>
              <a:spLocks noEditPoints="1"/>
            </p:cNvSpPr>
            <p:nvPr/>
          </p:nvSpPr>
          <p:spPr bwMode="auto">
            <a:xfrm>
              <a:off x="7365851" y="4411602"/>
              <a:ext cx="186443" cy="187911"/>
            </a:xfrm>
            <a:custGeom>
              <a:avLst/>
              <a:gdLst>
                <a:gd name="T0" fmla="*/ 67 w 127"/>
                <a:gd name="T1" fmla="*/ 0 h 128"/>
                <a:gd name="T2" fmla="*/ 55 w 127"/>
                <a:gd name="T3" fmla="*/ 13 h 128"/>
                <a:gd name="T4" fmla="*/ 67 w 127"/>
                <a:gd name="T5" fmla="*/ 25 h 128"/>
                <a:gd name="T6" fmla="*/ 39 w 127"/>
                <a:gd name="T7" fmla="*/ 56 h 128"/>
                <a:gd name="T8" fmla="*/ 11 w 127"/>
                <a:gd name="T9" fmla="*/ 56 h 128"/>
                <a:gd name="T10" fmla="*/ 32 w 127"/>
                <a:gd name="T11" fmla="*/ 79 h 128"/>
                <a:gd name="T12" fmla="*/ 0 w 127"/>
                <a:gd name="T13" fmla="*/ 123 h 128"/>
                <a:gd name="T14" fmla="*/ 0 w 127"/>
                <a:gd name="T15" fmla="*/ 128 h 128"/>
                <a:gd name="T16" fmla="*/ 5 w 127"/>
                <a:gd name="T17" fmla="*/ 128 h 128"/>
                <a:gd name="T18" fmla="*/ 49 w 127"/>
                <a:gd name="T19" fmla="*/ 93 h 128"/>
                <a:gd name="T20" fmla="*/ 72 w 127"/>
                <a:gd name="T21" fmla="*/ 116 h 128"/>
                <a:gd name="T22" fmla="*/ 72 w 127"/>
                <a:gd name="T23" fmla="*/ 88 h 128"/>
                <a:gd name="T24" fmla="*/ 103 w 127"/>
                <a:gd name="T25" fmla="*/ 61 h 128"/>
                <a:gd name="T26" fmla="*/ 114 w 127"/>
                <a:gd name="T27" fmla="*/ 72 h 128"/>
                <a:gd name="T28" fmla="*/ 127 w 127"/>
                <a:gd name="T29" fmla="*/ 61 h 128"/>
                <a:gd name="T30" fmla="*/ 67 w 127"/>
                <a:gd name="T31" fmla="*/ 0 h 128"/>
                <a:gd name="T32" fmla="*/ 55 w 127"/>
                <a:gd name="T33" fmla="*/ 69 h 128"/>
                <a:gd name="T34" fmla="*/ 47 w 127"/>
                <a:gd name="T35" fmla="*/ 61 h 128"/>
                <a:gd name="T36" fmla="*/ 75 w 127"/>
                <a:gd name="T37" fmla="*/ 33 h 128"/>
                <a:gd name="T38" fmla="*/ 83 w 127"/>
                <a:gd name="T39" fmla="*/ 41 h 128"/>
                <a:gd name="T40" fmla="*/ 55 w 127"/>
                <a:gd name="T41" fmla="*/ 6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 h="128">
                  <a:moveTo>
                    <a:pt x="67" y="0"/>
                  </a:moveTo>
                  <a:lnTo>
                    <a:pt x="55" y="13"/>
                  </a:lnTo>
                  <a:lnTo>
                    <a:pt x="67" y="25"/>
                  </a:lnTo>
                  <a:lnTo>
                    <a:pt x="39" y="56"/>
                  </a:lnTo>
                  <a:lnTo>
                    <a:pt x="11" y="56"/>
                  </a:lnTo>
                  <a:lnTo>
                    <a:pt x="32" y="79"/>
                  </a:lnTo>
                  <a:lnTo>
                    <a:pt x="0" y="123"/>
                  </a:lnTo>
                  <a:lnTo>
                    <a:pt x="0" y="128"/>
                  </a:lnTo>
                  <a:lnTo>
                    <a:pt x="5" y="128"/>
                  </a:lnTo>
                  <a:lnTo>
                    <a:pt x="49" y="93"/>
                  </a:lnTo>
                  <a:lnTo>
                    <a:pt x="72" y="116"/>
                  </a:lnTo>
                  <a:lnTo>
                    <a:pt x="72" y="88"/>
                  </a:lnTo>
                  <a:lnTo>
                    <a:pt x="103" y="61"/>
                  </a:lnTo>
                  <a:lnTo>
                    <a:pt x="114" y="72"/>
                  </a:lnTo>
                  <a:lnTo>
                    <a:pt x="127" y="61"/>
                  </a:lnTo>
                  <a:lnTo>
                    <a:pt x="67" y="0"/>
                  </a:lnTo>
                  <a:close/>
                  <a:moveTo>
                    <a:pt x="55" y="69"/>
                  </a:moveTo>
                  <a:lnTo>
                    <a:pt x="47" y="61"/>
                  </a:lnTo>
                  <a:lnTo>
                    <a:pt x="75" y="33"/>
                  </a:lnTo>
                  <a:lnTo>
                    <a:pt x="83" y="41"/>
                  </a:lnTo>
                  <a:lnTo>
                    <a:pt x="55" y="69"/>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74" name="Freeform 179">
              <a:extLst>
                <a:ext uri="{FF2B5EF4-FFF2-40B4-BE49-F238E27FC236}">
                  <a16:creationId xmlns:a16="http://schemas.microsoft.com/office/drawing/2014/main" id="{3EF18241-E607-4F87-BDEE-C3B5D9F7EDFE}"/>
                </a:ext>
              </a:extLst>
            </p:cNvPr>
            <p:cNvSpPr>
              <a:spLocks noEditPoints="1"/>
            </p:cNvSpPr>
            <p:nvPr/>
          </p:nvSpPr>
          <p:spPr bwMode="auto">
            <a:xfrm>
              <a:off x="7351170" y="3982931"/>
              <a:ext cx="136529" cy="139465"/>
            </a:xfrm>
            <a:custGeom>
              <a:avLst/>
              <a:gdLst>
                <a:gd name="T0" fmla="*/ 57 w 57"/>
                <a:gd name="T1" fmla="*/ 29 h 58"/>
                <a:gd name="T2" fmla="*/ 28 w 57"/>
                <a:gd name="T3" fmla="*/ 58 h 58"/>
                <a:gd name="T4" fmla="*/ 0 w 57"/>
                <a:gd name="T5" fmla="*/ 29 h 58"/>
                <a:gd name="T6" fmla="*/ 28 w 57"/>
                <a:gd name="T7" fmla="*/ 0 h 58"/>
                <a:gd name="T8" fmla="*/ 57 w 57"/>
                <a:gd name="T9" fmla="*/ 29 h 58"/>
                <a:gd name="T10" fmla="*/ 5 w 57"/>
                <a:gd name="T11" fmla="*/ 29 h 58"/>
                <a:gd name="T12" fmla="*/ 28 w 57"/>
                <a:gd name="T13" fmla="*/ 52 h 58"/>
                <a:gd name="T14" fmla="*/ 52 w 57"/>
                <a:gd name="T15" fmla="*/ 29 h 58"/>
                <a:gd name="T16" fmla="*/ 28 w 57"/>
                <a:gd name="T17" fmla="*/ 6 h 58"/>
                <a:gd name="T18" fmla="*/ 5 w 57"/>
                <a:gd name="T19" fmla="*/ 29 h 58"/>
                <a:gd name="T20" fmla="*/ 31 w 57"/>
                <a:gd name="T21" fmla="*/ 12 h 58"/>
                <a:gd name="T22" fmla="*/ 45 w 57"/>
                <a:gd name="T23" fmla="*/ 26 h 58"/>
                <a:gd name="T24" fmla="*/ 45 w 57"/>
                <a:gd name="T25" fmla="*/ 31 h 58"/>
                <a:gd name="T26" fmla="*/ 40 w 57"/>
                <a:gd name="T27" fmla="*/ 31 h 58"/>
                <a:gd name="T28" fmla="*/ 32 w 57"/>
                <a:gd name="T29" fmla="*/ 23 h 58"/>
                <a:gd name="T30" fmla="*/ 32 w 57"/>
                <a:gd name="T31" fmla="*/ 43 h 58"/>
                <a:gd name="T32" fmla="*/ 28 w 57"/>
                <a:gd name="T33" fmla="*/ 47 h 58"/>
                <a:gd name="T34" fmla="*/ 25 w 57"/>
                <a:gd name="T35" fmla="*/ 43 h 58"/>
                <a:gd name="T36" fmla="*/ 25 w 57"/>
                <a:gd name="T37" fmla="*/ 23 h 58"/>
                <a:gd name="T38" fmla="*/ 17 w 57"/>
                <a:gd name="T39" fmla="*/ 31 h 58"/>
                <a:gd name="T40" fmla="*/ 12 w 57"/>
                <a:gd name="T41" fmla="*/ 31 h 58"/>
                <a:gd name="T42" fmla="*/ 11 w 57"/>
                <a:gd name="T43" fmla="*/ 29 h 58"/>
                <a:gd name="T44" fmla="*/ 12 w 57"/>
                <a:gd name="T45" fmla="*/ 26 h 58"/>
                <a:gd name="T46" fmla="*/ 26 w 57"/>
                <a:gd name="T47" fmla="*/ 12 h 58"/>
                <a:gd name="T48" fmla="*/ 31 w 57"/>
                <a:gd name="T4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7" h="58">
                  <a:moveTo>
                    <a:pt x="57" y="29"/>
                  </a:moveTo>
                  <a:cubicBezTo>
                    <a:pt x="57" y="45"/>
                    <a:pt x="44" y="58"/>
                    <a:pt x="28" y="58"/>
                  </a:cubicBezTo>
                  <a:cubicBezTo>
                    <a:pt x="13" y="58"/>
                    <a:pt x="0" y="45"/>
                    <a:pt x="0" y="29"/>
                  </a:cubicBezTo>
                  <a:cubicBezTo>
                    <a:pt x="0" y="13"/>
                    <a:pt x="13" y="0"/>
                    <a:pt x="28" y="0"/>
                  </a:cubicBezTo>
                  <a:cubicBezTo>
                    <a:pt x="44" y="0"/>
                    <a:pt x="57" y="13"/>
                    <a:pt x="57" y="29"/>
                  </a:cubicBezTo>
                  <a:close/>
                  <a:moveTo>
                    <a:pt x="5" y="29"/>
                  </a:moveTo>
                  <a:cubicBezTo>
                    <a:pt x="5" y="42"/>
                    <a:pt x="16" y="52"/>
                    <a:pt x="28" y="52"/>
                  </a:cubicBezTo>
                  <a:cubicBezTo>
                    <a:pt x="41" y="52"/>
                    <a:pt x="52" y="42"/>
                    <a:pt x="52" y="29"/>
                  </a:cubicBezTo>
                  <a:cubicBezTo>
                    <a:pt x="52" y="16"/>
                    <a:pt x="41" y="6"/>
                    <a:pt x="28" y="6"/>
                  </a:cubicBezTo>
                  <a:cubicBezTo>
                    <a:pt x="16" y="6"/>
                    <a:pt x="5" y="16"/>
                    <a:pt x="5" y="29"/>
                  </a:cubicBezTo>
                  <a:close/>
                  <a:moveTo>
                    <a:pt x="31" y="12"/>
                  </a:moveTo>
                  <a:cubicBezTo>
                    <a:pt x="45" y="26"/>
                    <a:pt x="45" y="26"/>
                    <a:pt x="45" y="26"/>
                  </a:cubicBezTo>
                  <a:cubicBezTo>
                    <a:pt x="47" y="28"/>
                    <a:pt x="47" y="30"/>
                    <a:pt x="45" y="31"/>
                  </a:cubicBezTo>
                  <a:cubicBezTo>
                    <a:pt x="44" y="33"/>
                    <a:pt x="42" y="33"/>
                    <a:pt x="40" y="31"/>
                  </a:cubicBezTo>
                  <a:cubicBezTo>
                    <a:pt x="32" y="23"/>
                    <a:pt x="32" y="23"/>
                    <a:pt x="32" y="23"/>
                  </a:cubicBezTo>
                  <a:cubicBezTo>
                    <a:pt x="32" y="43"/>
                    <a:pt x="32" y="43"/>
                    <a:pt x="32" y="43"/>
                  </a:cubicBezTo>
                  <a:cubicBezTo>
                    <a:pt x="32" y="45"/>
                    <a:pt x="30" y="47"/>
                    <a:pt x="28" y="47"/>
                  </a:cubicBezTo>
                  <a:cubicBezTo>
                    <a:pt x="26" y="47"/>
                    <a:pt x="25" y="45"/>
                    <a:pt x="25" y="43"/>
                  </a:cubicBezTo>
                  <a:cubicBezTo>
                    <a:pt x="25" y="23"/>
                    <a:pt x="25" y="23"/>
                    <a:pt x="25" y="23"/>
                  </a:cubicBezTo>
                  <a:cubicBezTo>
                    <a:pt x="17" y="31"/>
                    <a:pt x="17" y="31"/>
                    <a:pt x="17" y="31"/>
                  </a:cubicBezTo>
                  <a:cubicBezTo>
                    <a:pt x="15" y="33"/>
                    <a:pt x="13" y="33"/>
                    <a:pt x="12" y="31"/>
                  </a:cubicBezTo>
                  <a:cubicBezTo>
                    <a:pt x="11" y="31"/>
                    <a:pt x="11" y="30"/>
                    <a:pt x="11" y="29"/>
                  </a:cubicBezTo>
                  <a:cubicBezTo>
                    <a:pt x="11" y="28"/>
                    <a:pt x="11" y="27"/>
                    <a:pt x="12" y="26"/>
                  </a:cubicBezTo>
                  <a:cubicBezTo>
                    <a:pt x="26" y="12"/>
                    <a:pt x="26" y="12"/>
                    <a:pt x="26" y="12"/>
                  </a:cubicBezTo>
                  <a:cubicBezTo>
                    <a:pt x="27" y="11"/>
                    <a:pt x="30" y="11"/>
                    <a:pt x="31" y="12"/>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75" name="Freeform 185">
              <a:extLst>
                <a:ext uri="{FF2B5EF4-FFF2-40B4-BE49-F238E27FC236}">
                  <a16:creationId xmlns:a16="http://schemas.microsoft.com/office/drawing/2014/main" id="{049AADCF-3501-4808-B765-EC844DCF97C1}"/>
                </a:ext>
              </a:extLst>
            </p:cNvPr>
            <p:cNvSpPr>
              <a:spLocks noEditPoints="1"/>
            </p:cNvSpPr>
            <p:nvPr/>
          </p:nvSpPr>
          <p:spPr bwMode="auto">
            <a:xfrm>
              <a:off x="7418701" y="3162291"/>
              <a:ext cx="215804" cy="120380"/>
            </a:xfrm>
            <a:custGeom>
              <a:avLst/>
              <a:gdLst>
                <a:gd name="T0" fmla="*/ 83 w 90"/>
                <a:gd name="T1" fmla="*/ 46 h 50"/>
                <a:gd name="T2" fmla="*/ 85 w 90"/>
                <a:gd name="T3" fmla="*/ 36 h 50"/>
                <a:gd name="T4" fmla="*/ 87 w 90"/>
                <a:gd name="T5" fmla="*/ 27 h 50"/>
                <a:gd name="T6" fmla="*/ 89 w 90"/>
                <a:gd name="T7" fmla="*/ 16 h 50"/>
                <a:gd name="T8" fmla="*/ 86 w 90"/>
                <a:gd name="T9" fmla="*/ 10 h 50"/>
                <a:gd name="T10" fmla="*/ 64 w 90"/>
                <a:gd name="T11" fmla="*/ 1 h 50"/>
                <a:gd name="T12" fmla="*/ 57 w 90"/>
                <a:gd name="T13" fmla="*/ 3 h 50"/>
                <a:gd name="T14" fmla="*/ 52 w 90"/>
                <a:gd name="T15" fmla="*/ 13 h 50"/>
                <a:gd name="T16" fmla="*/ 51 w 90"/>
                <a:gd name="T17" fmla="*/ 14 h 50"/>
                <a:gd name="T18" fmla="*/ 15 w 90"/>
                <a:gd name="T19" fmla="*/ 6 h 50"/>
                <a:gd name="T20" fmla="*/ 0 w 90"/>
                <a:gd name="T21" fmla="*/ 13 h 50"/>
                <a:gd name="T22" fmla="*/ 8 w 90"/>
                <a:gd name="T23" fmla="*/ 25 h 50"/>
                <a:gd name="T24" fmla="*/ 12 w 90"/>
                <a:gd name="T25" fmla="*/ 22 h 50"/>
                <a:gd name="T26" fmla="*/ 17 w 90"/>
                <a:gd name="T27" fmla="*/ 30 h 50"/>
                <a:gd name="T28" fmla="*/ 25 w 90"/>
                <a:gd name="T29" fmla="*/ 25 h 50"/>
                <a:gd name="T30" fmla="*/ 30 w 90"/>
                <a:gd name="T31" fmla="*/ 33 h 50"/>
                <a:gd name="T32" fmla="*/ 38 w 90"/>
                <a:gd name="T33" fmla="*/ 28 h 50"/>
                <a:gd name="T34" fmla="*/ 43 w 90"/>
                <a:gd name="T35" fmla="*/ 35 h 50"/>
                <a:gd name="T36" fmla="*/ 47 w 90"/>
                <a:gd name="T37" fmla="*/ 33 h 50"/>
                <a:gd name="T38" fmla="*/ 47 w 90"/>
                <a:gd name="T39" fmla="*/ 34 h 50"/>
                <a:gd name="T40" fmla="*/ 48 w 90"/>
                <a:gd name="T41" fmla="*/ 45 h 50"/>
                <a:gd name="T42" fmla="*/ 54 w 90"/>
                <a:gd name="T43" fmla="*/ 50 h 50"/>
                <a:gd name="T44" fmla="*/ 78 w 90"/>
                <a:gd name="T45" fmla="*/ 50 h 50"/>
                <a:gd name="T46" fmla="*/ 83 w 90"/>
                <a:gd name="T47" fmla="*/ 46 h 50"/>
                <a:gd name="T48" fmla="*/ 17 w 90"/>
                <a:gd name="T49" fmla="*/ 15 h 50"/>
                <a:gd name="T50" fmla="*/ 18 w 90"/>
                <a:gd name="T51" fmla="*/ 11 h 50"/>
                <a:gd name="T52" fmla="*/ 49 w 90"/>
                <a:gd name="T53" fmla="*/ 17 h 50"/>
                <a:gd name="T54" fmla="*/ 48 w 90"/>
                <a:gd name="T55" fmla="*/ 22 h 50"/>
                <a:gd name="T56" fmla="*/ 17 w 90"/>
                <a:gd name="T57" fmla="*/ 15 h 50"/>
                <a:gd name="T58" fmla="*/ 73 w 90"/>
                <a:gd name="T59" fmla="*/ 45 h 50"/>
                <a:gd name="T60" fmla="*/ 69 w 90"/>
                <a:gd name="T61" fmla="*/ 44 h 50"/>
                <a:gd name="T62" fmla="*/ 67 w 90"/>
                <a:gd name="T63" fmla="*/ 41 h 50"/>
                <a:gd name="T64" fmla="*/ 73 w 90"/>
                <a:gd name="T65" fmla="*/ 14 h 50"/>
                <a:gd name="T66" fmla="*/ 75 w 90"/>
                <a:gd name="T67" fmla="*/ 12 h 50"/>
                <a:gd name="T68" fmla="*/ 80 w 90"/>
                <a:gd name="T69" fmla="*/ 13 h 50"/>
                <a:gd name="T70" fmla="*/ 82 w 90"/>
                <a:gd name="T71" fmla="*/ 16 h 50"/>
                <a:gd name="T72" fmla="*/ 76 w 90"/>
                <a:gd name="T73" fmla="*/ 43 h 50"/>
                <a:gd name="T74" fmla="*/ 73 w 90"/>
                <a:gd name="T75"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50">
                  <a:moveTo>
                    <a:pt x="83" y="46"/>
                  </a:moveTo>
                  <a:cubicBezTo>
                    <a:pt x="85" y="36"/>
                    <a:pt x="85" y="36"/>
                    <a:pt x="85" y="36"/>
                  </a:cubicBezTo>
                  <a:cubicBezTo>
                    <a:pt x="86" y="33"/>
                    <a:pt x="87" y="29"/>
                    <a:pt x="87" y="27"/>
                  </a:cubicBezTo>
                  <a:cubicBezTo>
                    <a:pt x="89" y="16"/>
                    <a:pt x="89" y="16"/>
                    <a:pt x="89" y="16"/>
                  </a:cubicBezTo>
                  <a:cubicBezTo>
                    <a:pt x="90" y="14"/>
                    <a:pt x="88" y="11"/>
                    <a:pt x="86" y="10"/>
                  </a:cubicBezTo>
                  <a:cubicBezTo>
                    <a:pt x="64" y="1"/>
                    <a:pt x="64" y="1"/>
                    <a:pt x="64" y="1"/>
                  </a:cubicBezTo>
                  <a:cubicBezTo>
                    <a:pt x="62" y="0"/>
                    <a:pt x="59" y="1"/>
                    <a:pt x="57" y="3"/>
                  </a:cubicBezTo>
                  <a:cubicBezTo>
                    <a:pt x="52" y="13"/>
                    <a:pt x="52" y="13"/>
                    <a:pt x="52" y="13"/>
                  </a:cubicBezTo>
                  <a:cubicBezTo>
                    <a:pt x="51" y="13"/>
                    <a:pt x="51" y="13"/>
                    <a:pt x="51" y="14"/>
                  </a:cubicBezTo>
                  <a:cubicBezTo>
                    <a:pt x="15" y="6"/>
                    <a:pt x="15" y="6"/>
                    <a:pt x="15" y="6"/>
                  </a:cubicBezTo>
                  <a:cubicBezTo>
                    <a:pt x="0" y="13"/>
                    <a:pt x="0" y="13"/>
                    <a:pt x="0" y="13"/>
                  </a:cubicBezTo>
                  <a:cubicBezTo>
                    <a:pt x="8" y="25"/>
                    <a:pt x="8" y="25"/>
                    <a:pt x="8" y="25"/>
                  </a:cubicBezTo>
                  <a:cubicBezTo>
                    <a:pt x="12" y="22"/>
                    <a:pt x="12" y="22"/>
                    <a:pt x="12" y="22"/>
                  </a:cubicBezTo>
                  <a:cubicBezTo>
                    <a:pt x="17" y="30"/>
                    <a:pt x="17" y="30"/>
                    <a:pt x="17" y="30"/>
                  </a:cubicBezTo>
                  <a:cubicBezTo>
                    <a:pt x="25" y="25"/>
                    <a:pt x="25" y="25"/>
                    <a:pt x="25" y="25"/>
                  </a:cubicBezTo>
                  <a:cubicBezTo>
                    <a:pt x="30" y="33"/>
                    <a:pt x="30" y="33"/>
                    <a:pt x="30" y="33"/>
                  </a:cubicBezTo>
                  <a:cubicBezTo>
                    <a:pt x="38" y="28"/>
                    <a:pt x="38" y="28"/>
                    <a:pt x="38" y="28"/>
                  </a:cubicBezTo>
                  <a:cubicBezTo>
                    <a:pt x="43" y="35"/>
                    <a:pt x="43" y="35"/>
                    <a:pt x="43" y="35"/>
                  </a:cubicBezTo>
                  <a:cubicBezTo>
                    <a:pt x="47" y="33"/>
                    <a:pt x="47" y="33"/>
                    <a:pt x="47" y="33"/>
                  </a:cubicBezTo>
                  <a:cubicBezTo>
                    <a:pt x="47" y="33"/>
                    <a:pt x="47" y="34"/>
                    <a:pt x="47" y="34"/>
                  </a:cubicBezTo>
                  <a:cubicBezTo>
                    <a:pt x="48" y="45"/>
                    <a:pt x="48" y="45"/>
                    <a:pt x="48" y="45"/>
                  </a:cubicBezTo>
                  <a:cubicBezTo>
                    <a:pt x="49" y="48"/>
                    <a:pt x="51" y="50"/>
                    <a:pt x="54" y="50"/>
                  </a:cubicBezTo>
                  <a:cubicBezTo>
                    <a:pt x="78" y="50"/>
                    <a:pt x="78" y="50"/>
                    <a:pt x="78" y="50"/>
                  </a:cubicBezTo>
                  <a:cubicBezTo>
                    <a:pt x="80" y="50"/>
                    <a:pt x="83" y="48"/>
                    <a:pt x="83" y="46"/>
                  </a:cubicBezTo>
                  <a:close/>
                  <a:moveTo>
                    <a:pt x="17" y="15"/>
                  </a:moveTo>
                  <a:cubicBezTo>
                    <a:pt x="18" y="11"/>
                    <a:pt x="18" y="11"/>
                    <a:pt x="18" y="11"/>
                  </a:cubicBezTo>
                  <a:cubicBezTo>
                    <a:pt x="49" y="17"/>
                    <a:pt x="49" y="17"/>
                    <a:pt x="49" y="17"/>
                  </a:cubicBezTo>
                  <a:cubicBezTo>
                    <a:pt x="48" y="22"/>
                    <a:pt x="48" y="22"/>
                    <a:pt x="48" y="22"/>
                  </a:cubicBezTo>
                  <a:lnTo>
                    <a:pt x="17" y="15"/>
                  </a:lnTo>
                  <a:close/>
                  <a:moveTo>
                    <a:pt x="73" y="45"/>
                  </a:moveTo>
                  <a:cubicBezTo>
                    <a:pt x="69" y="44"/>
                    <a:pt x="69" y="44"/>
                    <a:pt x="69" y="44"/>
                  </a:cubicBezTo>
                  <a:cubicBezTo>
                    <a:pt x="67" y="44"/>
                    <a:pt x="67" y="42"/>
                    <a:pt x="67" y="41"/>
                  </a:cubicBezTo>
                  <a:cubicBezTo>
                    <a:pt x="73" y="14"/>
                    <a:pt x="73" y="14"/>
                    <a:pt x="73" y="14"/>
                  </a:cubicBezTo>
                  <a:cubicBezTo>
                    <a:pt x="73" y="13"/>
                    <a:pt x="74" y="12"/>
                    <a:pt x="75" y="12"/>
                  </a:cubicBezTo>
                  <a:cubicBezTo>
                    <a:pt x="80" y="13"/>
                    <a:pt x="80" y="13"/>
                    <a:pt x="80" y="13"/>
                  </a:cubicBezTo>
                  <a:cubicBezTo>
                    <a:pt x="81" y="13"/>
                    <a:pt x="82" y="15"/>
                    <a:pt x="82" y="16"/>
                  </a:cubicBezTo>
                  <a:cubicBezTo>
                    <a:pt x="76" y="43"/>
                    <a:pt x="76" y="43"/>
                    <a:pt x="76" y="43"/>
                  </a:cubicBezTo>
                  <a:cubicBezTo>
                    <a:pt x="76" y="44"/>
                    <a:pt x="74" y="45"/>
                    <a:pt x="73" y="45"/>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76" name="Freeform 186">
              <a:extLst>
                <a:ext uri="{FF2B5EF4-FFF2-40B4-BE49-F238E27FC236}">
                  <a16:creationId xmlns:a16="http://schemas.microsoft.com/office/drawing/2014/main" id="{B871A7F7-D5FB-47ED-BF19-9D5ECBA4F93E}"/>
                </a:ext>
              </a:extLst>
            </p:cNvPr>
            <p:cNvSpPr>
              <a:spLocks noEditPoints="1"/>
            </p:cNvSpPr>
            <p:nvPr/>
          </p:nvSpPr>
          <p:spPr bwMode="auto">
            <a:xfrm>
              <a:off x="7972156" y="1343375"/>
              <a:ext cx="155614" cy="154145"/>
            </a:xfrm>
            <a:custGeom>
              <a:avLst/>
              <a:gdLst>
                <a:gd name="T0" fmla="*/ 0 w 65"/>
                <a:gd name="T1" fmla="*/ 32 h 64"/>
                <a:gd name="T2" fmla="*/ 65 w 65"/>
                <a:gd name="T3" fmla="*/ 32 h 64"/>
                <a:gd name="T4" fmla="*/ 51 w 65"/>
                <a:gd name="T5" fmla="*/ 42 h 64"/>
                <a:gd name="T6" fmla="*/ 60 w 65"/>
                <a:gd name="T7" fmla="*/ 34 h 64"/>
                <a:gd name="T8" fmla="*/ 51 w 65"/>
                <a:gd name="T9" fmla="*/ 42 h 64"/>
                <a:gd name="T10" fmla="*/ 13 w 65"/>
                <a:gd name="T11" fmla="*/ 30 h 64"/>
                <a:gd name="T12" fmla="*/ 7 w 65"/>
                <a:gd name="T13" fmla="*/ 21 h 64"/>
                <a:gd name="T14" fmla="*/ 46 w 65"/>
                <a:gd name="T15" fmla="*/ 21 h 64"/>
                <a:gd name="T16" fmla="*/ 35 w 65"/>
                <a:gd name="T17" fmla="*/ 30 h 64"/>
                <a:gd name="T18" fmla="*/ 46 w 65"/>
                <a:gd name="T19" fmla="*/ 21 h 64"/>
                <a:gd name="T20" fmla="*/ 35 w 65"/>
                <a:gd name="T21" fmla="*/ 4 h 64"/>
                <a:gd name="T22" fmla="*/ 42 w 65"/>
                <a:gd name="T23" fmla="*/ 11 h 64"/>
                <a:gd name="T24" fmla="*/ 35 w 65"/>
                <a:gd name="T25" fmla="*/ 17 h 64"/>
                <a:gd name="T26" fmla="*/ 27 w 65"/>
                <a:gd name="T27" fmla="*/ 6 h 64"/>
                <a:gd name="T28" fmla="*/ 30 w 65"/>
                <a:gd name="T29" fmla="*/ 17 h 64"/>
                <a:gd name="T30" fmla="*/ 23 w 65"/>
                <a:gd name="T31" fmla="*/ 11 h 64"/>
                <a:gd name="T32" fmla="*/ 30 w 65"/>
                <a:gd name="T33" fmla="*/ 30 h 64"/>
                <a:gd name="T34" fmla="*/ 19 w 65"/>
                <a:gd name="T35" fmla="*/ 21 h 64"/>
                <a:gd name="T36" fmla="*/ 7 w 65"/>
                <a:gd name="T37" fmla="*/ 42 h 64"/>
                <a:gd name="T38" fmla="*/ 13 w 65"/>
                <a:gd name="T39" fmla="*/ 34 h 64"/>
                <a:gd name="T40" fmla="*/ 7 w 65"/>
                <a:gd name="T41" fmla="*/ 42 h 64"/>
                <a:gd name="T42" fmla="*/ 30 w 65"/>
                <a:gd name="T43" fmla="*/ 34 h 64"/>
                <a:gd name="T44" fmla="*/ 19 w 65"/>
                <a:gd name="T45" fmla="*/ 42 h 64"/>
                <a:gd name="T46" fmla="*/ 30 w 65"/>
                <a:gd name="T47" fmla="*/ 47 h 64"/>
                <a:gd name="T48" fmla="*/ 27 w 65"/>
                <a:gd name="T49" fmla="*/ 58 h 64"/>
                <a:gd name="T50" fmla="*/ 20 w 65"/>
                <a:gd name="T51" fmla="*/ 47 h 64"/>
                <a:gd name="T52" fmla="*/ 42 w 65"/>
                <a:gd name="T53" fmla="*/ 52 h 64"/>
                <a:gd name="T54" fmla="*/ 35 w 65"/>
                <a:gd name="T55" fmla="*/ 59 h 64"/>
                <a:gd name="T56" fmla="*/ 45 w 65"/>
                <a:gd name="T57" fmla="*/ 47 h 64"/>
                <a:gd name="T58" fmla="*/ 35 w 65"/>
                <a:gd name="T59" fmla="*/ 42 h 64"/>
                <a:gd name="T60" fmla="*/ 47 w 65"/>
                <a:gd name="T61" fmla="*/ 34 h 64"/>
                <a:gd name="T62" fmla="*/ 35 w 65"/>
                <a:gd name="T63" fmla="*/ 42 h 64"/>
                <a:gd name="T64" fmla="*/ 51 w 65"/>
                <a:gd name="T65" fmla="*/ 21 h 64"/>
                <a:gd name="T66" fmla="*/ 60 w 65"/>
                <a:gd name="T67" fmla="*/ 30 h 64"/>
                <a:gd name="T68" fmla="*/ 56 w 65"/>
                <a:gd name="T69" fmla="*/ 17 h 64"/>
                <a:gd name="T70" fmla="*/ 44 w 65"/>
                <a:gd name="T71" fmla="*/ 7 h 64"/>
                <a:gd name="T72" fmla="*/ 56 w 65"/>
                <a:gd name="T73" fmla="*/ 17 h 64"/>
                <a:gd name="T74" fmla="*/ 20 w 65"/>
                <a:gd name="T75" fmla="*/ 7 h 64"/>
                <a:gd name="T76" fmla="*/ 9 w 65"/>
                <a:gd name="T77" fmla="*/ 17 h 64"/>
                <a:gd name="T78" fmla="*/ 9 w 65"/>
                <a:gd name="T79" fmla="*/ 47 h 64"/>
                <a:gd name="T80" fmla="*/ 20 w 65"/>
                <a:gd name="T81" fmla="*/ 57 h 64"/>
                <a:gd name="T82" fmla="*/ 9 w 65"/>
                <a:gd name="T83" fmla="*/ 47 h 64"/>
                <a:gd name="T84" fmla="*/ 44 w 65"/>
                <a:gd name="T85" fmla="*/ 57 h 64"/>
                <a:gd name="T86" fmla="*/ 56 w 65"/>
                <a:gd name="T87"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64">
                  <a:moveTo>
                    <a:pt x="32" y="0"/>
                  </a:moveTo>
                  <a:cubicBezTo>
                    <a:pt x="15" y="0"/>
                    <a:pt x="0" y="14"/>
                    <a:pt x="0" y="32"/>
                  </a:cubicBezTo>
                  <a:cubicBezTo>
                    <a:pt x="0" y="49"/>
                    <a:pt x="15" y="64"/>
                    <a:pt x="32" y="64"/>
                  </a:cubicBezTo>
                  <a:cubicBezTo>
                    <a:pt x="50" y="64"/>
                    <a:pt x="65" y="49"/>
                    <a:pt x="65" y="32"/>
                  </a:cubicBezTo>
                  <a:cubicBezTo>
                    <a:pt x="65" y="14"/>
                    <a:pt x="50" y="0"/>
                    <a:pt x="32" y="0"/>
                  </a:cubicBezTo>
                  <a:close/>
                  <a:moveTo>
                    <a:pt x="51" y="42"/>
                  </a:moveTo>
                  <a:cubicBezTo>
                    <a:pt x="51" y="40"/>
                    <a:pt x="52" y="37"/>
                    <a:pt x="52" y="34"/>
                  </a:cubicBezTo>
                  <a:cubicBezTo>
                    <a:pt x="60" y="34"/>
                    <a:pt x="60" y="34"/>
                    <a:pt x="60" y="34"/>
                  </a:cubicBezTo>
                  <a:cubicBezTo>
                    <a:pt x="60" y="37"/>
                    <a:pt x="59" y="40"/>
                    <a:pt x="58" y="42"/>
                  </a:cubicBezTo>
                  <a:lnTo>
                    <a:pt x="51" y="42"/>
                  </a:lnTo>
                  <a:close/>
                  <a:moveTo>
                    <a:pt x="14" y="21"/>
                  </a:moveTo>
                  <a:cubicBezTo>
                    <a:pt x="14" y="24"/>
                    <a:pt x="13" y="27"/>
                    <a:pt x="13" y="30"/>
                  </a:cubicBezTo>
                  <a:cubicBezTo>
                    <a:pt x="5" y="30"/>
                    <a:pt x="5" y="30"/>
                    <a:pt x="5" y="30"/>
                  </a:cubicBezTo>
                  <a:cubicBezTo>
                    <a:pt x="5" y="27"/>
                    <a:pt x="6" y="24"/>
                    <a:pt x="7" y="21"/>
                  </a:cubicBezTo>
                  <a:lnTo>
                    <a:pt x="14" y="21"/>
                  </a:lnTo>
                  <a:close/>
                  <a:moveTo>
                    <a:pt x="46" y="21"/>
                  </a:moveTo>
                  <a:cubicBezTo>
                    <a:pt x="47" y="24"/>
                    <a:pt x="47" y="27"/>
                    <a:pt x="47" y="30"/>
                  </a:cubicBezTo>
                  <a:cubicBezTo>
                    <a:pt x="35" y="30"/>
                    <a:pt x="35" y="30"/>
                    <a:pt x="35" y="30"/>
                  </a:cubicBezTo>
                  <a:cubicBezTo>
                    <a:pt x="35" y="21"/>
                    <a:pt x="35" y="21"/>
                    <a:pt x="35" y="21"/>
                  </a:cubicBezTo>
                  <a:lnTo>
                    <a:pt x="46" y="21"/>
                  </a:lnTo>
                  <a:close/>
                  <a:moveTo>
                    <a:pt x="35" y="17"/>
                  </a:moveTo>
                  <a:cubicBezTo>
                    <a:pt x="35" y="4"/>
                    <a:pt x="35" y="4"/>
                    <a:pt x="35" y="4"/>
                  </a:cubicBezTo>
                  <a:cubicBezTo>
                    <a:pt x="36" y="5"/>
                    <a:pt x="37" y="5"/>
                    <a:pt x="38" y="6"/>
                  </a:cubicBezTo>
                  <a:cubicBezTo>
                    <a:pt x="39" y="7"/>
                    <a:pt x="41" y="9"/>
                    <a:pt x="42" y="11"/>
                  </a:cubicBezTo>
                  <a:cubicBezTo>
                    <a:pt x="43" y="13"/>
                    <a:pt x="44" y="15"/>
                    <a:pt x="45" y="17"/>
                  </a:cubicBezTo>
                  <a:cubicBezTo>
                    <a:pt x="35" y="17"/>
                    <a:pt x="35" y="17"/>
                    <a:pt x="35" y="17"/>
                  </a:cubicBezTo>
                  <a:close/>
                  <a:moveTo>
                    <a:pt x="23" y="11"/>
                  </a:moveTo>
                  <a:cubicBezTo>
                    <a:pt x="24" y="9"/>
                    <a:pt x="26" y="7"/>
                    <a:pt x="27" y="6"/>
                  </a:cubicBezTo>
                  <a:cubicBezTo>
                    <a:pt x="28" y="5"/>
                    <a:pt x="29" y="5"/>
                    <a:pt x="30" y="4"/>
                  </a:cubicBezTo>
                  <a:cubicBezTo>
                    <a:pt x="30" y="17"/>
                    <a:pt x="30" y="17"/>
                    <a:pt x="30" y="17"/>
                  </a:cubicBezTo>
                  <a:cubicBezTo>
                    <a:pt x="20" y="17"/>
                    <a:pt x="20" y="17"/>
                    <a:pt x="20" y="17"/>
                  </a:cubicBezTo>
                  <a:cubicBezTo>
                    <a:pt x="21" y="15"/>
                    <a:pt x="22" y="13"/>
                    <a:pt x="23" y="11"/>
                  </a:cubicBezTo>
                  <a:close/>
                  <a:moveTo>
                    <a:pt x="30" y="21"/>
                  </a:moveTo>
                  <a:cubicBezTo>
                    <a:pt x="30" y="30"/>
                    <a:pt x="30" y="30"/>
                    <a:pt x="30" y="30"/>
                  </a:cubicBezTo>
                  <a:cubicBezTo>
                    <a:pt x="18" y="30"/>
                    <a:pt x="18" y="30"/>
                    <a:pt x="18" y="30"/>
                  </a:cubicBezTo>
                  <a:cubicBezTo>
                    <a:pt x="18" y="27"/>
                    <a:pt x="18" y="24"/>
                    <a:pt x="19" y="21"/>
                  </a:cubicBezTo>
                  <a:lnTo>
                    <a:pt x="30" y="21"/>
                  </a:lnTo>
                  <a:close/>
                  <a:moveTo>
                    <a:pt x="7" y="42"/>
                  </a:moveTo>
                  <a:cubicBezTo>
                    <a:pt x="6" y="40"/>
                    <a:pt x="5" y="37"/>
                    <a:pt x="5" y="34"/>
                  </a:cubicBezTo>
                  <a:cubicBezTo>
                    <a:pt x="13" y="34"/>
                    <a:pt x="13" y="34"/>
                    <a:pt x="13" y="34"/>
                  </a:cubicBezTo>
                  <a:cubicBezTo>
                    <a:pt x="13" y="37"/>
                    <a:pt x="14" y="40"/>
                    <a:pt x="14" y="42"/>
                  </a:cubicBezTo>
                  <a:lnTo>
                    <a:pt x="7" y="42"/>
                  </a:lnTo>
                  <a:close/>
                  <a:moveTo>
                    <a:pt x="18" y="34"/>
                  </a:moveTo>
                  <a:cubicBezTo>
                    <a:pt x="30" y="34"/>
                    <a:pt x="30" y="34"/>
                    <a:pt x="30" y="34"/>
                  </a:cubicBezTo>
                  <a:cubicBezTo>
                    <a:pt x="30" y="42"/>
                    <a:pt x="30" y="42"/>
                    <a:pt x="30" y="42"/>
                  </a:cubicBezTo>
                  <a:cubicBezTo>
                    <a:pt x="19" y="42"/>
                    <a:pt x="19" y="42"/>
                    <a:pt x="19" y="42"/>
                  </a:cubicBezTo>
                  <a:cubicBezTo>
                    <a:pt x="18" y="40"/>
                    <a:pt x="18" y="37"/>
                    <a:pt x="18" y="34"/>
                  </a:cubicBezTo>
                  <a:close/>
                  <a:moveTo>
                    <a:pt x="30" y="47"/>
                  </a:moveTo>
                  <a:cubicBezTo>
                    <a:pt x="30" y="59"/>
                    <a:pt x="30" y="59"/>
                    <a:pt x="30" y="59"/>
                  </a:cubicBezTo>
                  <a:cubicBezTo>
                    <a:pt x="29" y="59"/>
                    <a:pt x="28" y="58"/>
                    <a:pt x="27" y="58"/>
                  </a:cubicBezTo>
                  <a:cubicBezTo>
                    <a:pt x="26" y="57"/>
                    <a:pt x="24" y="55"/>
                    <a:pt x="23" y="52"/>
                  </a:cubicBezTo>
                  <a:cubicBezTo>
                    <a:pt x="22" y="51"/>
                    <a:pt x="21" y="49"/>
                    <a:pt x="20" y="47"/>
                  </a:cubicBezTo>
                  <a:cubicBezTo>
                    <a:pt x="30" y="47"/>
                    <a:pt x="30" y="47"/>
                    <a:pt x="30" y="47"/>
                  </a:cubicBezTo>
                  <a:close/>
                  <a:moveTo>
                    <a:pt x="42" y="52"/>
                  </a:moveTo>
                  <a:cubicBezTo>
                    <a:pt x="41" y="55"/>
                    <a:pt x="39" y="57"/>
                    <a:pt x="38" y="58"/>
                  </a:cubicBezTo>
                  <a:cubicBezTo>
                    <a:pt x="37" y="58"/>
                    <a:pt x="36" y="59"/>
                    <a:pt x="35" y="59"/>
                  </a:cubicBezTo>
                  <a:cubicBezTo>
                    <a:pt x="35" y="47"/>
                    <a:pt x="35" y="47"/>
                    <a:pt x="35" y="47"/>
                  </a:cubicBezTo>
                  <a:cubicBezTo>
                    <a:pt x="45" y="47"/>
                    <a:pt x="45" y="47"/>
                    <a:pt x="45" y="47"/>
                  </a:cubicBezTo>
                  <a:cubicBezTo>
                    <a:pt x="44" y="49"/>
                    <a:pt x="43" y="51"/>
                    <a:pt x="42" y="52"/>
                  </a:cubicBezTo>
                  <a:close/>
                  <a:moveTo>
                    <a:pt x="35" y="42"/>
                  </a:moveTo>
                  <a:cubicBezTo>
                    <a:pt x="35" y="34"/>
                    <a:pt x="35" y="34"/>
                    <a:pt x="35" y="34"/>
                  </a:cubicBezTo>
                  <a:cubicBezTo>
                    <a:pt x="47" y="34"/>
                    <a:pt x="47" y="34"/>
                    <a:pt x="47" y="34"/>
                  </a:cubicBezTo>
                  <a:cubicBezTo>
                    <a:pt x="47" y="37"/>
                    <a:pt x="47" y="40"/>
                    <a:pt x="46" y="42"/>
                  </a:cubicBezTo>
                  <a:lnTo>
                    <a:pt x="35" y="42"/>
                  </a:lnTo>
                  <a:close/>
                  <a:moveTo>
                    <a:pt x="52" y="30"/>
                  </a:moveTo>
                  <a:cubicBezTo>
                    <a:pt x="52" y="27"/>
                    <a:pt x="51" y="24"/>
                    <a:pt x="51" y="21"/>
                  </a:cubicBezTo>
                  <a:cubicBezTo>
                    <a:pt x="58" y="21"/>
                    <a:pt x="58" y="21"/>
                    <a:pt x="58" y="21"/>
                  </a:cubicBezTo>
                  <a:cubicBezTo>
                    <a:pt x="59" y="24"/>
                    <a:pt x="60" y="27"/>
                    <a:pt x="60" y="30"/>
                  </a:cubicBezTo>
                  <a:lnTo>
                    <a:pt x="52" y="30"/>
                  </a:lnTo>
                  <a:close/>
                  <a:moveTo>
                    <a:pt x="56" y="17"/>
                  </a:moveTo>
                  <a:cubicBezTo>
                    <a:pt x="50" y="17"/>
                    <a:pt x="50" y="17"/>
                    <a:pt x="50" y="17"/>
                  </a:cubicBezTo>
                  <a:cubicBezTo>
                    <a:pt x="48" y="13"/>
                    <a:pt x="47" y="9"/>
                    <a:pt x="44" y="7"/>
                  </a:cubicBezTo>
                  <a:cubicBezTo>
                    <a:pt x="47" y="8"/>
                    <a:pt x="50" y="10"/>
                    <a:pt x="52" y="12"/>
                  </a:cubicBezTo>
                  <a:cubicBezTo>
                    <a:pt x="54" y="14"/>
                    <a:pt x="55" y="15"/>
                    <a:pt x="56" y="17"/>
                  </a:cubicBezTo>
                  <a:close/>
                  <a:moveTo>
                    <a:pt x="13" y="12"/>
                  </a:moveTo>
                  <a:cubicBezTo>
                    <a:pt x="15" y="10"/>
                    <a:pt x="18" y="8"/>
                    <a:pt x="20" y="7"/>
                  </a:cubicBezTo>
                  <a:cubicBezTo>
                    <a:pt x="18" y="9"/>
                    <a:pt x="17" y="13"/>
                    <a:pt x="15" y="17"/>
                  </a:cubicBezTo>
                  <a:cubicBezTo>
                    <a:pt x="9" y="17"/>
                    <a:pt x="9" y="17"/>
                    <a:pt x="9" y="17"/>
                  </a:cubicBezTo>
                  <a:cubicBezTo>
                    <a:pt x="10" y="15"/>
                    <a:pt x="11" y="14"/>
                    <a:pt x="13" y="12"/>
                  </a:cubicBezTo>
                  <a:close/>
                  <a:moveTo>
                    <a:pt x="9" y="47"/>
                  </a:moveTo>
                  <a:cubicBezTo>
                    <a:pt x="15" y="47"/>
                    <a:pt x="15" y="47"/>
                    <a:pt x="15" y="47"/>
                  </a:cubicBezTo>
                  <a:cubicBezTo>
                    <a:pt x="17" y="51"/>
                    <a:pt x="18" y="54"/>
                    <a:pt x="20" y="57"/>
                  </a:cubicBezTo>
                  <a:cubicBezTo>
                    <a:pt x="18" y="55"/>
                    <a:pt x="15" y="54"/>
                    <a:pt x="13" y="51"/>
                  </a:cubicBezTo>
                  <a:cubicBezTo>
                    <a:pt x="11" y="50"/>
                    <a:pt x="10" y="48"/>
                    <a:pt x="9" y="47"/>
                  </a:cubicBezTo>
                  <a:close/>
                  <a:moveTo>
                    <a:pt x="52" y="51"/>
                  </a:moveTo>
                  <a:cubicBezTo>
                    <a:pt x="50" y="54"/>
                    <a:pt x="47" y="55"/>
                    <a:pt x="44" y="57"/>
                  </a:cubicBezTo>
                  <a:cubicBezTo>
                    <a:pt x="47" y="54"/>
                    <a:pt x="48" y="51"/>
                    <a:pt x="50" y="47"/>
                  </a:cubicBezTo>
                  <a:cubicBezTo>
                    <a:pt x="56" y="47"/>
                    <a:pt x="56" y="47"/>
                    <a:pt x="56" y="47"/>
                  </a:cubicBezTo>
                  <a:cubicBezTo>
                    <a:pt x="55" y="48"/>
                    <a:pt x="54" y="50"/>
                    <a:pt x="52" y="51"/>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77" name="Freeform 194">
              <a:extLst>
                <a:ext uri="{FF2B5EF4-FFF2-40B4-BE49-F238E27FC236}">
                  <a16:creationId xmlns:a16="http://schemas.microsoft.com/office/drawing/2014/main" id="{2F44B420-DA3F-409F-840B-754A11CC564F}"/>
                </a:ext>
              </a:extLst>
            </p:cNvPr>
            <p:cNvSpPr>
              <a:spLocks noEditPoints="1"/>
            </p:cNvSpPr>
            <p:nvPr/>
          </p:nvSpPr>
          <p:spPr bwMode="auto">
            <a:xfrm>
              <a:off x="8362658" y="4502622"/>
              <a:ext cx="143869" cy="146805"/>
            </a:xfrm>
            <a:custGeom>
              <a:avLst/>
              <a:gdLst>
                <a:gd name="T0" fmla="*/ 30 w 60"/>
                <a:gd name="T1" fmla="*/ 0 h 61"/>
                <a:gd name="T2" fmla="*/ 0 w 60"/>
                <a:gd name="T3" fmla="*/ 31 h 61"/>
                <a:gd name="T4" fmla="*/ 30 w 60"/>
                <a:gd name="T5" fmla="*/ 61 h 61"/>
                <a:gd name="T6" fmla="*/ 60 w 60"/>
                <a:gd name="T7" fmla="*/ 31 h 61"/>
                <a:gd name="T8" fmla="*/ 30 w 60"/>
                <a:gd name="T9" fmla="*/ 0 h 61"/>
                <a:gd name="T10" fmla="*/ 30 w 60"/>
                <a:gd name="T11" fmla="*/ 55 h 61"/>
                <a:gd name="T12" fmla="*/ 5 w 60"/>
                <a:gd name="T13" fmla="*/ 31 h 61"/>
                <a:gd name="T14" fmla="*/ 30 w 60"/>
                <a:gd name="T15" fmla="*/ 6 h 61"/>
                <a:gd name="T16" fmla="*/ 55 w 60"/>
                <a:gd name="T17" fmla="*/ 31 h 61"/>
                <a:gd name="T18" fmla="*/ 30 w 60"/>
                <a:gd name="T19" fmla="*/ 55 h 61"/>
                <a:gd name="T20" fmla="*/ 26 w 60"/>
                <a:gd name="T21" fmla="*/ 15 h 61"/>
                <a:gd name="T22" fmla="*/ 34 w 60"/>
                <a:gd name="T23" fmla="*/ 15 h 61"/>
                <a:gd name="T24" fmla="*/ 34 w 60"/>
                <a:gd name="T25" fmla="*/ 23 h 61"/>
                <a:gd name="T26" fmla="*/ 26 w 60"/>
                <a:gd name="T27" fmla="*/ 23 h 61"/>
                <a:gd name="T28" fmla="*/ 26 w 60"/>
                <a:gd name="T29" fmla="*/ 15 h 61"/>
                <a:gd name="T30" fmla="*/ 38 w 60"/>
                <a:gd name="T31" fmla="*/ 46 h 61"/>
                <a:gd name="T32" fmla="*/ 22 w 60"/>
                <a:gd name="T33" fmla="*/ 46 h 61"/>
                <a:gd name="T34" fmla="*/ 22 w 60"/>
                <a:gd name="T35" fmla="*/ 42 h 61"/>
                <a:gd name="T36" fmla="*/ 26 w 60"/>
                <a:gd name="T37" fmla="*/ 42 h 61"/>
                <a:gd name="T38" fmla="*/ 26 w 60"/>
                <a:gd name="T39" fmla="*/ 31 h 61"/>
                <a:gd name="T40" fmla="*/ 22 w 60"/>
                <a:gd name="T41" fmla="*/ 31 h 61"/>
                <a:gd name="T42" fmla="*/ 22 w 60"/>
                <a:gd name="T43" fmla="*/ 27 h 61"/>
                <a:gd name="T44" fmla="*/ 34 w 60"/>
                <a:gd name="T45" fmla="*/ 27 h 61"/>
                <a:gd name="T46" fmla="*/ 34 w 60"/>
                <a:gd name="T47" fmla="*/ 42 h 61"/>
                <a:gd name="T48" fmla="*/ 38 w 60"/>
                <a:gd name="T49" fmla="*/ 42 h 61"/>
                <a:gd name="T50" fmla="*/ 38 w 60"/>
                <a:gd name="T51" fmla="*/ 4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0" h="61">
                  <a:moveTo>
                    <a:pt x="30" y="0"/>
                  </a:moveTo>
                  <a:cubicBezTo>
                    <a:pt x="13" y="0"/>
                    <a:pt x="0" y="14"/>
                    <a:pt x="0" y="31"/>
                  </a:cubicBezTo>
                  <a:cubicBezTo>
                    <a:pt x="0" y="47"/>
                    <a:pt x="13" y="61"/>
                    <a:pt x="30" y="61"/>
                  </a:cubicBezTo>
                  <a:cubicBezTo>
                    <a:pt x="47" y="61"/>
                    <a:pt x="60" y="47"/>
                    <a:pt x="60" y="31"/>
                  </a:cubicBezTo>
                  <a:cubicBezTo>
                    <a:pt x="60" y="14"/>
                    <a:pt x="47" y="0"/>
                    <a:pt x="30" y="0"/>
                  </a:cubicBezTo>
                  <a:close/>
                  <a:moveTo>
                    <a:pt x="30" y="55"/>
                  </a:moveTo>
                  <a:cubicBezTo>
                    <a:pt x="16" y="55"/>
                    <a:pt x="5" y="44"/>
                    <a:pt x="5" y="31"/>
                  </a:cubicBezTo>
                  <a:cubicBezTo>
                    <a:pt x="5" y="17"/>
                    <a:pt x="16" y="6"/>
                    <a:pt x="30" y="6"/>
                  </a:cubicBezTo>
                  <a:cubicBezTo>
                    <a:pt x="44" y="6"/>
                    <a:pt x="55" y="17"/>
                    <a:pt x="55" y="31"/>
                  </a:cubicBezTo>
                  <a:cubicBezTo>
                    <a:pt x="55" y="44"/>
                    <a:pt x="44" y="55"/>
                    <a:pt x="30" y="55"/>
                  </a:cubicBezTo>
                  <a:close/>
                  <a:moveTo>
                    <a:pt x="26" y="15"/>
                  </a:moveTo>
                  <a:cubicBezTo>
                    <a:pt x="34" y="15"/>
                    <a:pt x="34" y="15"/>
                    <a:pt x="34" y="15"/>
                  </a:cubicBezTo>
                  <a:cubicBezTo>
                    <a:pt x="34" y="23"/>
                    <a:pt x="34" y="23"/>
                    <a:pt x="34" y="23"/>
                  </a:cubicBezTo>
                  <a:cubicBezTo>
                    <a:pt x="26" y="23"/>
                    <a:pt x="26" y="23"/>
                    <a:pt x="26" y="23"/>
                  </a:cubicBezTo>
                  <a:lnTo>
                    <a:pt x="26" y="15"/>
                  </a:lnTo>
                  <a:close/>
                  <a:moveTo>
                    <a:pt x="38" y="46"/>
                  </a:moveTo>
                  <a:cubicBezTo>
                    <a:pt x="22" y="46"/>
                    <a:pt x="22" y="46"/>
                    <a:pt x="22" y="46"/>
                  </a:cubicBezTo>
                  <a:cubicBezTo>
                    <a:pt x="22" y="42"/>
                    <a:pt x="22" y="42"/>
                    <a:pt x="22" y="42"/>
                  </a:cubicBezTo>
                  <a:cubicBezTo>
                    <a:pt x="26" y="42"/>
                    <a:pt x="26" y="42"/>
                    <a:pt x="26" y="42"/>
                  </a:cubicBezTo>
                  <a:cubicBezTo>
                    <a:pt x="26" y="31"/>
                    <a:pt x="26" y="31"/>
                    <a:pt x="26" y="31"/>
                  </a:cubicBezTo>
                  <a:cubicBezTo>
                    <a:pt x="22" y="31"/>
                    <a:pt x="22" y="31"/>
                    <a:pt x="22" y="31"/>
                  </a:cubicBezTo>
                  <a:cubicBezTo>
                    <a:pt x="22" y="27"/>
                    <a:pt x="22" y="27"/>
                    <a:pt x="22" y="27"/>
                  </a:cubicBezTo>
                  <a:cubicBezTo>
                    <a:pt x="34" y="27"/>
                    <a:pt x="34" y="27"/>
                    <a:pt x="34" y="27"/>
                  </a:cubicBezTo>
                  <a:cubicBezTo>
                    <a:pt x="34" y="42"/>
                    <a:pt x="34" y="42"/>
                    <a:pt x="34" y="42"/>
                  </a:cubicBezTo>
                  <a:cubicBezTo>
                    <a:pt x="38" y="42"/>
                    <a:pt x="38" y="42"/>
                    <a:pt x="38" y="42"/>
                  </a:cubicBezTo>
                  <a:lnTo>
                    <a:pt x="38" y="46"/>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78" name="Freeform 196">
              <a:extLst>
                <a:ext uri="{FF2B5EF4-FFF2-40B4-BE49-F238E27FC236}">
                  <a16:creationId xmlns:a16="http://schemas.microsoft.com/office/drawing/2014/main" id="{B40E7941-3BB6-4E48-BD36-F7B46F47F926}"/>
                </a:ext>
              </a:extLst>
            </p:cNvPr>
            <p:cNvSpPr>
              <a:spLocks noEditPoints="1"/>
            </p:cNvSpPr>
            <p:nvPr/>
          </p:nvSpPr>
          <p:spPr bwMode="auto">
            <a:xfrm>
              <a:off x="7514125" y="4822657"/>
              <a:ext cx="165890" cy="164422"/>
            </a:xfrm>
            <a:custGeom>
              <a:avLst/>
              <a:gdLst>
                <a:gd name="T0" fmla="*/ 35 w 69"/>
                <a:gd name="T1" fmla="*/ 0 h 69"/>
                <a:gd name="T2" fmla="*/ 0 w 69"/>
                <a:gd name="T3" fmla="*/ 35 h 69"/>
                <a:gd name="T4" fmla="*/ 35 w 69"/>
                <a:gd name="T5" fmla="*/ 69 h 69"/>
                <a:gd name="T6" fmla="*/ 69 w 69"/>
                <a:gd name="T7" fmla="*/ 35 h 69"/>
                <a:gd name="T8" fmla="*/ 35 w 69"/>
                <a:gd name="T9" fmla="*/ 0 h 69"/>
                <a:gd name="T10" fmla="*/ 55 w 69"/>
                <a:gd name="T11" fmla="*/ 30 h 69"/>
                <a:gd name="T12" fmla="*/ 36 w 69"/>
                <a:gd name="T13" fmla="*/ 56 h 69"/>
                <a:gd name="T14" fmla="*/ 28 w 69"/>
                <a:gd name="T15" fmla="*/ 52 h 69"/>
                <a:gd name="T16" fmla="*/ 21 w 69"/>
                <a:gd name="T17" fmla="*/ 32 h 69"/>
                <a:gd name="T18" fmla="*/ 16 w 69"/>
                <a:gd name="T19" fmla="*/ 33 h 69"/>
                <a:gd name="T20" fmla="*/ 14 w 69"/>
                <a:gd name="T21" fmla="*/ 31 h 69"/>
                <a:gd name="T22" fmla="*/ 27 w 69"/>
                <a:gd name="T23" fmla="*/ 22 h 69"/>
                <a:gd name="T24" fmla="*/ 34 w 69"/>
                <a:gd name="T25" fmla="*/ 36 h 69"/>
                <a:gd name="T26" fmla="*/ 37 w 69"/>
                <a:gd name="T27" fmla="*/ 44 h 69"/>
                <a:gd name="T28" fmla="*/ 43 w 69"/>
                <a:gd name="T29" fmla="*/ 36 h 69"/>
                <a:gd name="T30" fmla="*/ 38 w 69"/>
                <a:gd name="T31" fmla="*/ 31 h 69"/>
                <a:gd name="T32" fmla="*/ 55 w 69"/>
                <a:gd name="T33" fmla="*/ 3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69">
                  <a:moveTo>
                    <a:pt x="35" y="0"/>
                  </a:moveTo>
                  <a:cubicBezTo>
                    <a:pt x="16" y="0"/>
                    <a:pt x="0" y="16"/>
                    <a:pt x="0" y="35"/>
                  </a:cubicBezTo>
                  <a:cubicBezTo>
                    <a:pt x="0" y="54"/>
                    <a:pt x="16" y="69"/>
                    <a:pt x="35" y="69"/>
                  </a:cubicBezTo>
                  <a:cubicBezTo>
                    <a:pt x="54" y="69"/>
                    <a:pt x="69" y="54"/>
                    <a:pt x="69" y="35"/>
                  </a:cubicBezTo>
                  <a:cubicBezTo>
                    <a:pt x="69" y="16"/>
                    <a:pt x="54" y="0"/>
                    <a:pt x="35" y="0"/>
                  </a:cubicBezTo>
                  <a:close/>
                  <a:moveTo>
                    <a:pt x="55" y="30"/>
                  </a:moveTo>
                  <a:cubicBezTo>
                    <a:pt x="53" y="43"/>
                    <a:pt x="40" y="54"/>
                    <a:pt x="36" y="56"/>
                  </a:cubicBezTo>
                  <a:cubicBezTo>
                    <a:pt x="32" y="58"/>
                    <a:pt x="29" y="55"/>
                    <a:pt x="28" y="52"/>
                  </a:cubicBezTo>
                  <a:cubicBezTo>
                    <a:pt x="26" y="49"/>
                    <a:pt x="22" y="33"/>
                    <a:pt x="21" y="32"/>
                  </a:cubicBezTo>
                  <a:cubicBezTo>
                    <a:pt x="19" y="30"/>
                    <a:pt x="16" y="33"/>
                    <a:pt x="16" y="33"/>
                  </a:cubicBezTo>
                  <a:cubicBezTo>
                    <a:pt x="14" y="31"/>
                    <a:pt x="14" y="31"/>
                    <a:pt x="14" y="31"/>
                  </a:cubicBezTo>
                  <a:cubicBezTo>
                    <a:pt x="14" y="31"/>
                    <a:pt x="21" y="23"/>
                    <a:pt x="27" y="22"/>
                  </a:cubicBezTo>
                  <a:cubicBezTo>
                    <a:pt x="32" y="21"/>
                    <a:pt x="32" y="30"/>
                    <a:pt x="34" y="36"/>
                  </a:cubicBezTo>
                  <a:cubicBezTo>
                    <a:pt x="35" y="41"/>
                    <a:pt x="36" y="44"/>
                    <a:pt x="37" y="44"/>
                  </a:cubicBezTo>
                  <a:cubicBezTo>
                    <a:pt x="38" y="44"/>
                    <a:pt x="40" y="41"/>
                    <a:pt x="43" y="36"/>
                  </a:cubicBezTo>
                  <a:cubicBezTo>
                    <a:pt x="45" y="32"/>
                    <a:pt x="42" y="28"/>
                    <a:pt x="38" y="31"/>
                  </a:cubicBezTo>
                  <a:cubicBezTo>
                    <a:pt x="40" y="20"/>
                    <a:pt x="57" y="17"/>
                    <a:pt x="55" y="30"/>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79" name="Freeform 206">
              <a:extLst>
                <a:ext uri="{FF2B5EF4-FFF2-40B4-BE49-F238E27FC236}">
                  <a16:creationId xmlns:a16="http://schemas.microsoft.com/office/drawing/2014/main" id="{37C78B13-B599-4AD5-83C7-769D5E1BC389}"/>
                </a:ext>
              </a:extLst>
            </p:cNvPr>
            <p:cNvSpPr>
              <a:spLocks noEditPoints="1"/>
            </p:cNvSpPr>
            <p:nvPr/>
          </p:nvSpPr>
          <p:spPr bwMode="auto">
            <a:xfrm>
              <a:off x="9849793" y="5205819"/>
              <a:ext cx="286271" cy="253972"/>
            </a:xfrm>
            <a:custGeom>
              <a:avLst/>
              <a:gdLst>
                <a:gd name="T0" fmla="*/ 50 w 119"/>
                <a:gd name="T1" fmla="*/ 0 h 106"/>
                <a:gd name="T2" fmla="*/ 50 w 119"/>
                <a:gd name="T3" fmla="*/ 0 h 106"/>
                <a:gd name="T4" fmla="*/ 99 w 119"/>
                <a:gd name="T5" fmla="*/ 40 h 106"/>
                <a:gd name="T6" fmla="*/ 50 w 119"/>
                <a:gd name="T7" fmla="*/ 81 h 106"/>
                <a:gd name="T8" fmla="*/ 42 w 119"/>
                <a:gd name="T9" fmla="*/ 80 h 106"/>
                <a:gd name="T10" fmla="*/ 7 w 119"/>
                <a:gd name="T11" fmla="*/ 93 h 106"/>
                <a:gd name="T12" fmla="*/ 7 w 119"/>
                <a:gd name="T13" fmla="*/ 90 h 106"/>
                <a:gd name="T14" fmla="*/ 19 w 119"/>
                <a:gd name="T15" fmla="*/ 74 h 106"/>
                <a:gd name="T16" fmla="*/ 18 w 119"/>
                <a:gd name="T17" fmla="*/ 72 h 106"/>
                <a:gd name="T18" fmla="*/ 0 w 119"/>
                <a:gd name="T19" fmla="*/ 40 h 106"/>
                <a:gd name="T20" fmla="*/ 50 w 119"/>
                <a:gd name="T21" fmla="*/ 0 h 106"/>
                <a:gd name="T22" fmla="*/ 103 w 119"/>
                <a:gd name="T23" fmla="*/ 90 h 106"/>
                <a:gd name="T24" fmla="*/ 113 w 119"/>
                <a:gd name="T25" fmla="*/ 104 h 106"/>
                <a:gd name="T26" fmla="*/ 113 w 119"/>
                <a:gd name="T27" fmla="*/ 106 h 106"/>
                <a:gd name="T28" fmla="*/ 83 w 119"/>
                <a:gd name="T29" fmla="*/ 95 h 106"/>
                <a:gd name="T30" fmla="*/ 76 w 119"/>
                <a:gd name="T31" fmla="*/ 96 h 106"/>
                <a:gd name="T32" fmla="*/ 50 w 119"/>
                <a:gd name="T33" fmla="*/ 88 h 106"/>
                <a:gd name="T34" fmla="*/ 90 w 119"/>
                <a:gd name="T35" fmla="*/ 75 h 106"/>
                <a:gd name="T36" fmla="*/ 103 w 119"/>
                <a:gd name="T37" fmla="*/ 60 h 106"/>
                <a:gd name="T38" fmla="*/ 107 w 119"/>
                <a:gd name="T39" fmla="*/ 40 h 106"/>
                <a:gd name="T40" fmla="*/ 107 w 119"/>
                <a:gd name="T41" fmla="*/ 37 h 106"/>
                <a:gd name="T42" fmla="*/ 119 w 119"/>
                <a:gd name="T43" fmla="*/ 61 h 106"/>
                <a:gd name="T44" fmla="*/ 103 w 119"/>
                <a:gd name="T45" fmla="*/ 88 h 106"/>
                <a:gd name="T46" fmla="*/ 103 w 119"/>
                <a:gd name="T47" fmla="*/ 9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9" h="106">
                  <a:moveTo>
                    <a:pt x="50" y="0"/>
                  </a:moveTo>
                  <a:cubicBezTo>
                    <a:pt x="50" y="0"/>
                    <a:pt x="50" y="0"/>
                    <a:pt x="50" y="0"/>
                  </a:cubicBezTo>
                  <a:cubicBezTo>
                    <a:pt x="77" y="0"/>
                    <a:pt x="99" y="18"/>
                    <a:pt x="99" y="40"/>
                  </a:cubicBezTo>
                  <a:cubicBezTo>
                    <a:pt x="99" y="63"/>
                    <a:pt x="77" y="81"/>
                    <a:pt x="50" y="81"/>
                  </a:cubicBezTo>
                  <a:cubicBezTo>
                    <a:pt x="47" y="81"/>
                    <a:pt x="44" y="80"/>
                    <a:pt x="42" y="80"/>
                  </a:cubicBezTo>
                  <a:cubicBezTo>
                    <a:pt x="31" y="91"/>
                    <a:pt x="19" y="93"/>
                    <a:pt x="7" y="93"/>
                  </a:cubicBezTo>
                  <a:cubicBezTo>
                    <a:pt x="7" y="90"/>
                    <a:pt x="7" y="90"/>
                    <a:pt x="7" y="90"/>
                  </a:cubicBezTo>
                  <a:cubicBezTo>
                    <a:pt x="13" y="87"/>
                    <a:pt x="19" y="81"/>
                    <a:pt x="19" y="74"/>
                  </a:cubicBezTo>
                  <a:cubicBezTo>
                    <a:pt x="19" y="73"/>
                    <a:pt x="19" y="72"/>
                    <a:pt x="18" y="72"/>
                  </a:cubicBezTo>
                  <a:cubicBezTo>
                    <a:pt x="7" y="64"/>
                    <a:pt x="0" y="53"/>
                    <a:pt x="0" y="40"/>
                  </a:cubicBezTo>
                  <a:cubicBezTo>
                    <a:pt x="0" y="18"/>
                    <a:pt x="22" y="0"/>
                    <a:pt x="50" y="0"/>
                  </a:cubicBezTo>
                  <a:close/>
                  <a:moveTo>
                    <a:pt x="103" y="90"/>
                  </a:moveTo>
                  <a:cubicBezTo>
                    <a:pt x="103" y="96"/>
                    <a:pt x="107" y="101"/>
                    <a:pt x="113" y="104"/>
                  </a:cubicBezTo>
                  <a:cubicBezTo>
                    <a:pt x="113" y="106"/>
                    <a:pt x="113" y="106"/>
                    <a:pt x="113" y="106"/>
                  </a:cubicBezTo>
                  <a:cubicBezTo>
                    <a:pt x="102" y="106"/>
                    <a:pt x="92" y="104"/>
                    <a:pt x="83" y="95"/>
                  </a:cubicBezTo>
                  <a:cubicBezTo>
                    <a:pt x="81" y="95"/>
                    <a:pt x="79" y="96"/>
                    <a:pt x="76" y="96"/>
                  </a:cubicBezTo>
                  <a:cubicBezTo>
                    <a:pt x="66" y="96"/>
                    <a:pt x="57" y="93"/>
                    <a:pt x="50" y="88"/>
                  </a:cubicBezTo>
                  <a:cubicBezTo>
                    <a:pt x="65" y="88"/>
                    <a:pt x="79" y="84"/>
                    <a:pt x="90" y="75"/>
                  </a:cubicBezTo>
                  <a:cubicBezTo>
                    <a:pt x="95" y="71"/>
                    <a:pt x="100" y="65"/>
                    <a:pt x="103" y="60"/>
                  </a:cubicBezTo>
                  <a:cubicBezTo>
                    <a:pt x="106" y="54"/>
                    <a:pt x="107" y="47"/>
                    <a:pt x="107" y="40"/>
                  </a:cubicBezTo>
                  <a:cubicBezTo>
                    <a:pt x="107" y="39"/>
                    <a:pt x="107" y="38"/>
                    <a:pt x="107" y="37"/>
                  </a:cubicBezTo>
                  <a:cubicBezTo>
                    <a:pt x="115" y="43"/>
                    <a:pt x="119" y="52"/>
                    <a:pt x="119" y="61"/>
                  </a:cubicBezTo>
                  <a:cubicBezTo>
                    <a:pt x="119" y="72"/>
                    <a:pt x="113" y="82"/>
                    <a:pt x="103" y="88"/>
                  </a:cubicBezTo>
                  <a:cubicBezTo>
                    <a:pt x="103" y="89"/>
                    <a:pt x="103" y="89"/>
                    <a:pt x="103" y="90"/>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80" name="Freeform 207">
              <a:extLst>
                <a:ext uri="{FF2B5EF4-FFF2-40B4-BE49-F238E27FC236}">
                  <a16:creationId xmlns:a16="http://schemas.microsoft.com/office/drawing/2014/main" id="{9A1E20AF-E303-4B1F-A486-84220CACE82C}"/>
                </a:ext>
              </a:extLst>
            </p:cNvPr>
            <p:cNvSpPr>
              <a:spLocks noEditPoints="1"/>
            </p:cNvSpPr>
            <p:nvPr/>
          </p:nvSpPr>
          <p:spPr bwMode="auto">
            <a:xfrm>
              <a:off x="9682435" y="4835870"/>
              <a:ext cx="167357" cy="168825"/>
            </a:xfrm>
            <a:custGeom>
              <a:avLst/>
              <a:gdLst>
                <a:gd name="T0" fmla="*/ 35 w 70"/>
                <a:gd name="T1" fmla="*/ 0 h 70"/>
                <a:gd name="T2" fmla="*/ 0 w 70"/>
                <a:gd name="T3" fmla="*/ 35 h 70"/>
                <a:gd name="T4" fmla="*/ 35 w 70"/>
                <a:gd name="T5" fmla="*/ 70 h 70"/>
                <a:gd name="T6" fmla="*/ 70 w 70"/>
                <a:gd name="T7" fmla="*/ 35 h 70"/>
                <a:gd name="T8" fmla="*/ 35 w 70"/>
                <a:gd name="T9" fmla="*/ 0 h 70"/>
                <a:gd name="T10" fmla="*/ 29 w 70"/>
                <a:gd name="T11" fmla="*/ 57 h 70"/>
                <a:gd name="T12" fmla="*/ 14 w 70"/>
                <a:gd name="T13" fmla="*/ 38 h 70"/>
                <a:gd name="T14" fmla="*/ 21 w 70"/>
                <a:gd name="T15" fmla="*/ 31 h 70"/>
                <a:gd name="T16" fmla="*/ 29 w 70"/>
                <a:gd name="T17" fmla="*/ 41 h 70"/>
                <a:gd name="T18" fmla="*/ 54 w 70"/>
                <a:gd name="T19" fmla="*/ 21 h 70"/>
                <a:gd name="T20" fmla="*/ 57 w 70"/>
                <a:gd name="T21" fmla="*/ 24 h 70"/>
                <a:gd name="T22" fmla="*/ 29 w 70"/>
                <a:gd name="T23" fmla="*/ 5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70">
                  <a:moveTo>
                    <a:pt x="35" y="0"/>
                  </a:moveTo>
                  <a:cubicBezTo>
                    <a:pt x="16" y="0"/>
                    <a:pt x="0" y="16"/>
                    <a:pt x="0" y="35"/>
                  </a:cubicBezTo>
                  <a:cubicBezTo>
                    <a:pt x="0" y="54"/>
                    <a:pt x="16" y="70"/>
                    <a:pt x="35" y="70"/>
                  </a:cubicBezTo>
                  <a:cubicBezTo>
                    <a:pt x="54" y="70"/>
                    <a:pt x="70" y="54"/>
                    <a:pt x="70" y="35"/>
                  </a:cubicBezTo>
                  <a:cubicBezTo>
                    <a:pt x="70" y="16"/>
                    <a:pt x="54" y="0"/>
                    <a:pt x="35" y="0"/>
                  </a:cubicBezTo>
                  <a:close/>
                  <a:moveTo>
                    <a:pt x="29" y="57"/>
                  </a:moveTo>
                  <a:cubicBezTo>
                    <a:pt x="14" y="38"/>
                    <a:pt x="14" y="38"/>
                    <a:pt x="14" y="38"/>
                  </a:cubicBezTo>
                  <a:cubicBezTo>
                    <a:pt x="21" y="31"/>
                    <a:pt x="21" y="31"/>
                    <a:pt x="21" y="31"/>
                  </a:cubicBezTo>
                  <a:cubicBezTo>
                    <a:pt x="29" y="41"/>
                    <a:pt x="29" y="41"/>
                    <a:pt x="29" y="41"/>
                  </a:cubicBezTo>
                  <a:cubicBezTo>
                    <a:pt x="54" y="21"/>
                    <a:pt x="54" y="21"/>
                    <a:pt x="54" y="21"/>
                  </a:cubicBezTo>
                  <a:cubicBezTo>
                    <a:pt x="57" y="24"/>
                    <a:pt x="57" y="24"/>
                    <a:pt x="57" y="24"/>
                  </a:cubicBezTo>
                  <a:lnTo>
                    <a:pt x="29" y="57"/>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81" name="Freeform 208">
              <a:extLst>
                <a:ext uri="{FF2B5EF4-FFF2-40B4-BE49-F238E27FC236}">
                  <a16:creationId xmlns:a16="http://schemas.microsoft.com/office/drawing/2014/main" id="{79DF4CAD-82C0-4722-A302-A7D10BA31B81}"/>
                </a:ext>
              </a:extLst>
            </p:cNvPr>
            <p:cNvSpPr>
              <a:spLocks noEditPoints="1"/>
            </p:cNvSpPr>
            <p:nvPr/>
          </p:nvSpPr>
          <p:spPr bwMode="auto">
            <a:xfrm>
              <a:off x="8869135" y="5114799"/>
              <a:ext cx="206996" cy="234889"/>
            </a:xfrm>
            <a:custGeom>
              <a:avLst/>
              <a:gdLst>
                <a:gd name="T0" fmla="*/ 55 w 86"/>
                <a:gd name="T1" fmla="*/ 14 h 98"/>
                <a:gd name="T2" fmla="*/ 55 w 86"/>
                <a:gd name="T3" fmla="*/ 27 h 98"/>
                <a:gd name="T4" fmla="*/ 65 w 86"/>
                <a:gd name="T5" fmla="*/ 33 h 98"/>
                <a:gd name="T6" fmla="*/ 74 w 86"/>
                <a:gd name="T7" fmla="*/ 55 h 98"/>
                <a:gd name="T8" fmla="*/ 65 w 86"/>
                <a:gd name="T9" fmla="*/ 77 h 98"/>
                <a:gd name="T10" fmla="*/ 43 w 86"/>
                <a:gd name="T11" fmla="*/ 85 h 98"/>
                <a:gd name="T12" fmla="*/ 22 w 86"/>
                <a:gd name="T13" fmla="*/ 77 h 98"/>
                <a:gd name="T14" fmla="*/ 13 w 86"/>
                <a:gd name="T15" fmla="*/ 55 h 98"/>
                <a:gd name="T16" fmla="*/ 22 w 86"/>
                <a:gd name="T17" fmla="*/ 33 h 98"/>
                <a:gd name="T18" fmla="*/ 31 w 86"/>
                <a:gd name="T19" fmla="*/ 27 h 98"/>
                <a:gd name="T20" fmla="*/ 31 w 86"/>
                <a:gd name="T21" fmla="*/ 14 h 98"/>
                <a:gd name="T22" fmla="*/ 0 w 86"/>
                <a:gd name="T23" fmla="*/ 55 h 98"/>
                <a:gd name="T24" fmla="*/ 43 w 86"/>
                <a:gd name="T25" fmla="*/ 98 h 98"/>
                <a:gd name="T26" fmla="*/ 86 w 86"/>
                <a:gd name="T27" fmla="*/ 55 h 98"/>
                <a:gd name="T28" fmla="*/ 55 w 86"/>
                <a:gd name="T29" fmla="*/ 14 h 98"/>
                <a:gd name="T30" fmla="*/ 37 w 86"/>
                <a:gd name="T31" fmla="*/ 0 h 98"/>
                <a:gd name="T32" fmla="*/ 49 w 86"/>
                <a:gd name="T33" fmla="*/ 0 h 98"/>
                <a:gd name="T34" fmla="*/ 49 w 86"/>
                <a:gd name="T35" fmla="*/ 49 h 98"/>
                <a:gd name="T36" fmla="*/ 37 w 86"/>
                <a:gd name="T37" fmla="*/ 49 h 98"/>
                <a:gd name="T38" fmla="*/ 37 w 86"/>
                <a:gd name="T3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98">
                  <a:moveTo>
                    <a:pt x="55" y="14"/>
                  </a:moveTo>
                  <a:cubicBezTo>
                    <a:pt x="55" y="27"/>
                    <a:pt x="55" y="27"/>
                    <a:pt x="55" y="27"/>
                  </a:cubicBezTo>
                  <a:cubicBezTo>
                    <a:pt x="59" y="28"/>
                    <a:pt x="62" y="31"/>
                    <a:pt x="65" y="33"/>
                  </a:cubicBezTo>
                  <a:cubicBezTo>
                    <a:pt x="71" y="39"/>
                    <a:pt x="74" y="47"/>
                    <a:pt x="74" y="55"/>
                  </a:cubicBezTo>
                  <a:cubicBezTo>
                    <a:pt x="74" y="63"/>
                    <a:pt x="71" y="71"/>
                    <a:pt x="65" y="77"/>
                  </a:cubicBezTo>
                  <a:cubicBezTo>
                    <a:pt x="59" y="82"/>
                    <a:pt x="51" y="85"/>
                    <a:pt x="43" y="85"/>
                  </a:cubicBezTo>
                  <a:cubicBezTo>
                    <a:pt x="35" y="85"/>
                    <a:pt x="27" y="82"/>
                    <a:pt x="22" y="77"/>
                  </a:cubicBezTo>
                  <a:cubicBezTo>
                    <a:pt x="16" y="71"/>
                    <a:pt x="13" y="63"/>
                    <a:pt x="13" y="55"/>
                  </a:cubicBezTo>
                  <a:cubicBezTo>
                    <a:pt x="13" y="47"/>
                    <a:pt x="16" y="39"/>
                    <a:pt x="22" y="33"/>
                  </a:cubicBezTo>
                  <a:cubicBezTo>
                    <a:pt x="24" y="31"/>
                    <a:pt x="27" y="28"/>
                    <a:pt x="31" y="27"/>
                  </a:cubicBezTo>
                  <a:cubicBezTo>
                    <a:pt x="31" y="14"/>
                    <a:pt x="31" y="14"/>
                    <a:pt x="31" y="14"/>
                  </a:cubicBezTo>
                  <a:cubicBezTo>
                    <a:pt x="13" y="19"/>
                    <a:pt x="0" y="36"/>
                    <a:pt x="0" y="55"/>
                  </a:cubicBezTo>
                  <a:cubicBezTo>
                    <a:pt x="0" y="79"/>
                    <a:pt x="20" y="98"/>
                    <a:pt x="43" y="98"/>
                  </a:cubicBezTo>
                  <a:cubicBezTo>
                    <a:pt x="67" y="98"/>
                    <a:pt x="86" y="79"/>
                    <a:pt x="86" y="55"/>
                  </a:cubicBezTo>
                  <a:cubicBezTo>
                    <a:pt x="86" y="36"/>
                    <a:pt x="73" y="19"/>
                    <a:pt x="55" y="14"/>
                  </a:cubicBezTo>
                  <a:close/>
                  <a:moveTo>
                    <a:pt x="37" y="0"/>
                  </a:moveTo>
                  <a:cubicBezTo>
                    <a:pt x="49" y="0"/>
                    <a:pt x="49" y="0"/>
                    <a:pt x="49" y="0"/>
                  </a:cubicBezTo>
                  <a:cubicBezTo>
                    <a:pt x="49" y="49"/>
                    <a:pt x="49" y="49"/>
                    <a:pt x="49" y="49"/>
                  </a:cubicBezTo>
                  <a:cubicBezTo>
                    <a:pt x="37" y="49"/>
                    <a:pt x="37" y="49"/>
                    <a:pt x="37" y="49"/>
                  </a:cubicBezTo>
                  <a:lnTo>
                    <a:pt x="37" y="0"/>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82" name="Freeform 209">
              <a:extLst>
                <a:ext uri="{FF2B5EF4-FFF2-40B4-BE49-F238E27FC236}">
                  <a16:creationId xmlns:a16="http://schemas.microsoft.com/office/drawing/2014/main" id="{EB05C320-46D5-4210-9F3A-33D5C854ECE7}"/>
                </a:ext>
              </a:extLst>
            </p:cNvPr>
            <p:cNvSpPr/>
            <p:nvPr/>
          </p:nvSpPr>
          <p:spPr bwMode="auto">
            <a:xfrm>
              <a:off x="8612226" y="5357028"/>
              <a:ext cx="278929" cy="233420"/>
            </a:xfrm>
            <a:custGeom>
              <a:avLst/>
              <a:gdLst>
                <a:gd name="T0" fmla="*/ 57 w 116"/>
                <a:gd name="T1" fmla="*/ 1 h 97"/>
                <a:gd name="T2" fmla="*/ 48 w 116"/>
                <a:gd name="T3" fmla="*/ 8 h 97"/>
                <a:gd name="T4" fmla="*/ 55 w 116"/>
                <a:gd name="T5" fmla="*/ 18 h 97"/>
                <a:gd name="T6" fmla="*/ 85 w 116"/>
                <a:gd name="T7" fmla="*/ 22 h 97"/>
                <a:gd name="T8" fmla="*/ 5 w 116"/>
                <a:gd name="T9" fmla="*/ 81 h 97"/>
                <a:gd name="T10" fmla="*/ 3 w 116"/>
                <a:gd name="T11" fmla="*/ 93 h 97"/>
                <a:gd name="T12" fmla="*/ 8 w 116"/>
                <a:gd name="T13" fmla="*/ 96 h 97"/>
                <a:gd name="T14" fmla="*/ 15 w 116"/>
                <a:gd name="T15" fmla="*/ 95 h 97"/>
                <a:gd name="T16" fmla="*/ 95 w 116"/>
                <a:gd name="T17" fmla="*/ 36 h 97"/>
                <a:gd name="T18" fmla="*/ 90 w 116"/>
                <a:gd name="T19" fmla="*/ 66 h 97"/>
                <a:gd name="T20" fmla="*/ 97 w 116"/>
                <a:gd name="T21" fmla="*/ 76 h 97"/>
                <a:gd name="T22" fmla="*/ 107 w 116"/>
                <a:gd name="T23" fmla="*/ 69 h 97"/>
                <a:gd name="T24" fmla="*/ 116 w 116"/>
                <a:gd name="T25" fmla="*/ 10 h 97"/>
                <a:gd name="T26" fmla="*/ 57 w 116"/>
                <a:gd name="T27" fmla="*/ 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97">
                  <a:moveTo>
                    <a:pt x="57" y="1"/>
                  </a:moveTo>
                  <a:cubicBezTo>
                    <a:pt x="53" y="0"/>
                    <a:pt x="48" y="3"/>
                    <a:pt x="48" y="8"/>
                  </a:cubicBezTo>
                  <a:cubicBezTo>
                    <a:pt x="47" y="13"/>
                    <a:pt x="50" y="17"/>
                    <a:pt x="55" y="18"/>
                  </a:cubicBezTo>
                  <a:cubicBezTo>
                    <a:pt x="85" y="22"/>
                    <a:pt x="85" y="22"/>
                    <a:pt x="85" y="22"/>
                  </a:cubicBezTo>
                  <a:cubicBezTo>
                    <a:pt x="5" y="81"/>
                    <a:pt x="5" y="81"/>
                    <a:pt x="5" y="81"/>
                  </a:cubicBezTo>
                  <a:cubicBezTo>
                    <a:pt x="1" y="84"/>
                    <a:pt x="0" y="89"/>
                    <a:pt x="3" y="93"/>
                  </a:cubicBezTo>
                  <a:cubicBezTo>
                    <a:pt x="4" y="95"/>
                    <a:pt x="6" y="96"/>
                    <a:pt x="8" y="96"/>
                  </a:cubicBezTo>
                  <a:cubicBezTo>
                    <a:pt x="10" y="97"/>
                    <a:pt x="13" y="96"/>
                    <a:pt x="15" y="95"/>
                  </a:cubicBezTo>
                  <a:cubicBezTo>
                    <a:pt x="95" y="36"/>
                    <a:pt x="95" y="36"/>
                    <a:pt x="95" y="36"/>
                  </a:cubicBezTo>
                  <a:cubicBezTo>
                    <a:pt x="90" y="66"/>
                    <a:pt x="90" y="66"/>
                    <a:pt x="90" y="66"/>
                  </a:cubicBezTo>
                  <a:cubicBezTo>
                    <a:pt x="90" y="71"/>
                    <a:pt x="93" y="75"/>
                    <a:pt x="97" y="76"/>
                  </a:cubicBezTo>
                  <a:cubicBezTo>
                    <a:pt x="102" y="76"/>
                    <a:pt x="106" y="73"/>
                    <a:pt x="107" y="69"/>
                  </a:cubicBezTo>
                  <a:cubicBezTo>
                    <a:pt x="116" y="10"/>
                    <a:pt x="116" y="10"/>
                    <a:pt x="116" y="10"/>
                  </a:cubicBezTo>
                  <a:lnTo>
                    <a:pt x="57" y="1"/>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83" name="Freeform 210">
              <a:extLst>
                <a:ext uri="{FF2B5EF4-FFF2-40B4-BE49-F238E27FC236}">
                  <a16:creationId xmlns:a16="http://schemas.microsoft.com/office/drawing/2014/main" id="{4E0A8585-ED5B-4E4B-BE94-26B726933273}"/>
                </a:ext>
              </a:extLst>
            </p:cNvPr>
            <p:cNvSpPr>
              <a:spLocks noEditPoints="1"/>
            </p:cNvSpPr>
            <p:nvPr/>
          </p:nvSpPr>
          <p:spPr bwMode="auto">
            <a:xfrm>
              <a:off x="9234680" y="5013504"/>
              <a:ext cx="239293" cy="256909"/>
            </a:xfrm>
            <a:custGeom>
              <a:avLst/>
              <a:gdLst>
                <a:gd name="T0" fmla="*/ 90 w 100"/>
                <a:gd name="T1" fmla="*/ 0 h 107"/>
                <a:gd name="T2" fmla="*/ 10 w 100"/>
                <a:gd name="T3" fmla="*/ 0 h 107"/>
                <a:gd name="T4" fmla="*/ 0 w 100"/>
                <a:gd name="T5" fmla="*/ 10 h 107"/>
                <a:gd name="T6" fmla="*/ 0 w 100"/>
                <a:gd name="T7" fmla="*/ 97 h 107"/>
                <a:gd name="T8" fmla="*/ 10 w 100"/>
                <a:gd name="T9" fmla="*/ 107 h 107"/>
                <a:gd name="T10" fmla="*/ 90 w 100"/>
                <a:gd name="T11" fmla="*/ 107 h 107"/>
                <a:gd name="T12" fmla="*/ 100 w 100"/>
                <a:gd name="T13" fmla="*/ 97 h 107"/>
                <a:gd name="T14" fmla="*/ 100 w 100"/>
                <a:gd name="T15" fmla="*/ 10 h 107"/>
                <a:gd name="T16" fmla="*/ 90 w 100"/>
                <a:gd name="T17" fmla="*/ 0 h 107"/>
                <a:gd name="T18" fmla="*/ 86 w 100"/>
                <a:gd name="T19" fmla="*/ 93 h 107"/>
                <a:gd name="T20" fmla="*/ 13 w 100"/>
                <a:gd name="T21" fmla="*/ 93 h 107"/>
                <a:gd name="T22" fmla="*/ 13 w 100"/>
                <a:gd name="T23" fmla="*/ 13 h 107"/>
                <a:gd name="T24" fmla="*/ 86 w 100"/>
                <a:gd name="T25" fmla="*/ 13 h 107"/>
                <a:gd name="T26" fmla="*/ 86 w 100"/>
                <a:gd name="T27" fmla="*/ 93 h 107"/>
                <a:gd name="T28" fmla="*/ 26 w 100"/>
                <a:gd name="T29" fmla="*/ 47 h 107"/>
                <a:gd name="T30" fmla="*/ 73 w 100"/>
                <a:gd name="T31" fmla="*/ 47 h 107"/>
                <a:gd name="T32" fmla="*/ 73 w 100"/>
                <a:gd name="T33" fmla="*/ 53 h 107"/>
                <a:gd name="T34" fmla="*/ 26 w 100"/>
                <a:gd name="T35" fmla="*/ 53 h 107"/>
                <a:gd name="T36" fmla="*/ 26 w 100"/>
                <a:gd name="T37" fmla="*/ 47 h 107"/>
                <a:gd name="T38" fmla="*/ 26 w 100"/>
                <a:gd name="T39" fmla="*/ 60 h 107"/>
                <a:gd name="T40" fmla="*/ 73 w 100"/>
                <a:gd name="T41" fmla="*/ 60 h 107"/>
                <a:gd name="T42" fmla="*/ 73 w 100"/>
                <a:gd name="T43" fmla="*/ 67 h 107"/>
                <a:gd name="T44" fmla="*/ 26 w 100"/>
                <a:gd name="T45" fmla="*/ 67 h 107"/>
                <a:gd name="T46" fmla="*/ 26 w 100"/>
                <a:gd name="T47" fmla="*/ 60 h 107"/>
                <a:gd name="T48" fmla="*/ 26 w 100"/>
                <a:gd name="T49" fmla="*/ 73 h 107"/>
                <a:gd name="T50" fmla="*/ 73 w 100"/>
                <a:gd name="T51" fmla="*/ 73 h 107"/>
                <a:gd name="T52" fmla="*/ 73 w 100"/>
                <a:gd name="T53" fmla="*/ 80 h 107"/>
                <a:gd name="T54" fmla="*/ 26 w 100"/>
                <a:gd name="T55" fmla="*/ 80 h 107"/>
                <a:gd name="T56" fmla="*/ 26 w 100"/>
                <a:gd name="T57" fmla="*/ 73 h 107"/>
                <a:gd name="T58" fmla="*/ 26 w 100"/>
                <a:gd name="T59" fmla="*/ 33 h 107"/>
                <a:gd name="T60" fmla="*/ 73 w 100"/>
                <a:gd name="T61" fmla="*/ 33 h 107"/>
                <a:gd name="T62" fmla="*/ 73 w 100"/>
                <a:gd name="T63" fmla="*/ 40 h 107"/>
                <a:gd name="T64" fmla="*/ 26 w 100"/>
                <a:gd name="T65" fmla="*/ 40 h 107"/>
                <a:gd name="T66" fmla="*/ 26 w 100"/>
                <a:gd name="T67" fmla="*/ 3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 h="107">
                  <a:moveTo>
                    <a:pt x="90" y="0"/>
                  </a:moveTo>
                  <a:cubicBezTo>
                    <a:pt x="10" y="0"/>
                    <a:pt x="10" y="0"/>
                    <a:pt x="10" y="0"/>
                  </a:cubicBezTo>
                  <a:cubicBezTo>
                    <a:pt x="4" y="0"/>
                    <a:pt x="0" y="5"/>
                    <a:pt x="0" y="10"/>
                  </a:cubicBezTo>
                  <a:cubicBezTo>
                    <a:pt x="0" y="97"/>
                    <a:pt x="0" y="97"/>
                    <a:pt x="0" y="97"/>
                  </a:cubicBezTo>
                  <a:cubicBezTo>
                    <a:pt x="0" y="102"/>
                    <a:pt x="4" y="107"/>
                    <a:pt x="10" y="107"/>
                  </a:cubicBezTo>
                  <a:cubicBezTo>
                    <a:pt x="90" y="107"/>
                    <a:pt x="90" y="107"/>
                    <a:pt x="90" y="107"/>
                  </a:cubicBezTo>
                  <a:cubicBezTo>
                    <a:pt x="95" y="107"/>
                    <a:pt x="100" y="102"/>
                    <a:pt x="100" y="97"/>
                  </a:cubicBezTo>
                  <a:cubicBezTo>
                    <a:pt x="100" y="10"/>
                    <a:pt x="100" y="10"/>
                    <a:pt x="100" y="10"/>
                  </a:cubicBezTo>
                  <a:cubicBezTo>
                    <a:pt x="100" y="5"/>
                    <a:pt x="95" y="0"/>
                    <a:pt x="90" y="0"/>
                  </a:cubicBezTo>
                  <a:close/>
                  <a:moveTo>
                    <a:pt x="86" y="93"/>
                  </a:moveTo>
                  <a:cubicBezTo>
                    <a:pt x="13" y="93"/>
                    <a:pt x="13" y="93"/>
                    <a:pt x="13" y="93"/>
                  </a:cubicBezTo>
                  <a:cubicBezTo>
                    <a:pt x="13" y="13"/>
                    <a:pt x="13" y="13"/>
                    <a:pt x="13" y="13"/>
                  </a:cubicBezTo>
                  <a:cubicBezTo>
                    <a:pt x="86" y="13"/>
                    <a:pt x="86" y="13"/>
                    <a:pt x="86" y="13"/>
                  </a:cubicBezTo>
                  <a:lnTo>
                    <a:pt x="86" y="93"/>
                  </a:lnTo>
                  <a:close/>
                  <a:moveTo>
                    <a:pt x="26" y="47"/>
                  </a:moveTo>
                  <a:cubicBezTo>
                    <a:pt x="73" y="47"/>
                    <a:pt x="73" y="47"/>
                    <a:pt x="73" y="47"/>
                  </a:cubicBezTo>
                  <a:cubicBezTo>
                    <a:pt x="73" y="53"/>
                    <a:pt x="73" y="53"/>
                    <a:pt x="73" y="53"/>
                  </a:cubicBezTo>
                  <a:cubicBezTo>
                    <a:pt x="26" y="53"/>
                    <a:pt x="26" y="53"/>
                    <a:pt x="26" y="53"/>
                  </a:cubicBezTo>
                  <a:lnTo>
                    <a:pt x="26" y="47"/>
                  </a:lnTo>
                  <a:close/>
                  <a:moveTo>
                    <a:pt x="26" y="60"/>
                  </a:moveTo>
                  <a:cubicBezTo>
                    <a:pt x="73" y="60"/>
                    <a:pt x="73" y="60"/>
                    <a:pt x="73" y="60"/>
                  </a:cubicBezTo>
                  <a:cubicBezTo>
                    <a:pt x="73" y="67"/>
                    <a:pt x="73" y="67"/>
                    <a:pt x="73" y="67"/>
                  </a:cubicBezTo>
                  <a:cubicBezTo>
                    <a:pt x="26" y="67"/>
                    <a:pt x="26" y="67"/>
                    <a:pt x="26" y="67"/>
                  </a:cubicBezTo>
                  <a:lnTo>
                    <a:pt x="26" y="60"/>
                  </a:lnTo>
                  <a:close/>
                  <a:moveTo>
                    <a:pt x="26" y="73"/>
                  </a:moveTo>
                  <a:cubicBezTo>
                    <a:pt x="73" y="73"/>
                    <a:pt x="73" y="73"/>
                    <a:pt x="73" y="73"/>
                  </a:cubicBezTo>
                  <a:cubicBezTo>
                    <a:pt x="73" y="80"/>
                    <a:pt x="73" y="80"/>
                    <a:pt x="73" y="80"/>
                  </a:cubicBezTo>
                  <a:cubicBezTo>
                    <a:pt x="26" y="80"/>
                    <a:pt x="26" y="80"/>
                    <a:pt x="26" y="80"/>
                  </a:cubicBezTo>
                  <a:lnTo>
                    <a:pt x="26" y="73"/>
                  </a:lnTo>
                  <a:close/>
                  <a:moveTo>
                    <a:pt x="26" y="33"/>
                  </a:moveTo>
                  <a:cubicBezTo>
                    <a:pt x="73" y="33"/>
                    <a:pt x="73" y="33"/>
                    <a:pt x="73" y="33"/>
                  </a:cubicBezTo>
                  <a:cubicBezTo>
                    <a:pt x="73" y="40"/>
                    <a:pt x="73" y="40"/>
                    <a:pt x="73" y="40"/>
                  </a:cubicBezTo>
                  <a:cubicBezTo>
                    <a:pt x="26" y="40"/>
                    <a:pt x="26" y="40"/>
                    <a:pt x="26" y="40"/>
                  </a:cubicBezTo>
                  <a:lnTo>
                    <a:pt x="26" y="33"/>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84" name="Freeform 211">
              <a:extLst>
                <a:ext uri="{FF2B5EF4-FFF2-40B4-BE49-F238E27FC236}">
                  <a16:creationId xmlns:a16="http://schemas.microsoft.com/office/drawing/2014/main" id="{F4CB984C-C86B-4403-B769-6534DA194FCB}"/>
                </a:ext>
              </a:extLst>
            </p:cNvPr>
            <p:cNvSpPr/>
            <p:nvPr/>
          </p:nvSpPr>
          <p:spPr bwMode="auto">
            <a:xfrm>
              <a:off x="9535630" y="5045801"/>
              <a:ext cx="274526" cy="273057"/>
            </a:xfrm>
            <a:custGeom>
              <a:avLst/>
              <a:gdLst>
                <a:gd name="T0" fmla="*/ 86 w 114"/>
                <a:gd name="T1" fmla="*/ 72 h 114"/>
                <a:gd name="T2" fmla="*/ 66 w 114"/>
                <a:gd name="T3" fmla="*/ 52 h 114"/>
                <a:gd name="T4" fmla="*/ 114 w 114"/>
                <a:gd name="T5" fmla="*/ 16 h 114"/>
                <a:gd name="T6" fmla="*/ 100 w 114"/>
                <a:gd name="T7" fmla="*/ 2 h 114"/>
                <a:gd name="T8" fmla="*/ 40 w 114"/>
                <a:gd name="T9" fmla="*/ 26 h 114"/>
                <a:gd name="T10" fmla="*/ 21 w 114"/>
                <a:gd name="T11" fmla="*/ 7 h 114"/>
                <a:gd name="T12" fmla="*/ 4 w 114"/>
                <a:gd name="T13" fmla="*/ 4 h 114"/>
                <a:gd name="T14" fmla="*/ 7 w 114"/>
                <a:gd name="T15" fmla="*/ 21 h 114"/>
                <a:gd name="T16" fmla="*/ 26 w 114"/>
                <a:gd name="T17" fmla="*/ 40 h 114"/>
                <a:gd name="T18" fmla="*/ 2 w 114"/>
                <a:gd name="T19" fmla="*/ 100 h 114"/>
                <a:gd name="T20" fmla="*/ 16 w 114"/>
                <a:gd name="T21" fmla="*/ 114 h 114"/>
                <a:gd name="T22" fmla="*/ 52 w 114"/>
                <a:gd name="T23" fmla="*/ 66 h 114"/>
                <a:gd name="T24" fmla="*/ 72 w 114"/>
                <a:gd name="T25" fmla="*/ 86 h 114"/>
                <a:gd name="T26" fmla="*/ 72 w 114"/>
                <a:gd name="T27" fmla="*/ 114 h 114"/>
                <a:gd name="T28" fmla="*/ 86 w 114"/>
                <a:gd name="T29" fmla="*/ 114 h 114"/>
                <a:gd name="T30" fmla="*/ 93 w 114"/>
                <a:gd name="T31" fmla="*/ 93 h 114"/>
                <a:gd name="T32" fmla="*/ 114 w 114"/>
                <a:gd name="T33" fmla="*/ 86 h 114"/>
                <a:gd name="T34" fmla="*/ 114 w 114"/>
                <a:gd name="T35" fmla="*/ 72 h 114"/>
                <a:gd name="T36" fmla="*/ 86 w 114"/>
                <a:gd name="T37" fmla="*/ 7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14">
                  <a:moveTo>
                    <a:pt x="86" y="72"/>
                  </a:moveTo>
                  <a:cubicBezTo>
                    <a:pt x="66" y="52"/>
                    <a:pt x="66" y="52"/>
                    <a:pt x="66" y="52"/>
                  </a:cubicBezTo>
                  <a:cubicBezTo>
                    <a:pt x="114" y="16"/>
                    <a:pt x="114" y="16"/>
                    <a:pt x="114" y="16"/>
                  </a:cubicBezTo>
                  <a:cubicBezTo>
                    <a:pt x="100" y="2"/>
                    <a:pt x="100" y="2"/>
                    <a:pt x="100" y="2"/>
                  </a:cubicBezTo>
                  <a:cubicBezTo>
                    <a:pt x="40" y="26"/>
                    <a:pt x="40" y="26"/>
                    <a:pt x="40" y="26"/>
                  </a:cubicBezTo>
                  <a:cubicBezTo>
                    <a:pt x="21" y="7"/>
                    <a:pt x="21" y="7"/>
                    <a:pt x="21" y="7"/>
                  </a:cubicBezTo>
                  <a:cubicBezTo>
                    <a:pt x="16" y="2"/>
                    <a:pt x="8" y="0"/>
                    <a:pt x="4" y="4"/>
                  </a:cubicBezTo>
                  <a:cubicBezTo>
                    <a:pt x="0" y="8"/>
                    <a:pt x="2" y="16"/>
                    <a:pt x="7" y="21"/>
                  </a:cubicBezTo>
                  <a:cubicBezTo>
                    <a:pt x="26" y="40"/>
                    <a:pt x="26" y="40"/>
                    <a:pt x="26" y="40"/>
                  </a:cubicBezTo>
                  <a:cubicBezTo>
                    <a:pt x="2" y="100"/>
                    <a:pt x="2" y="100"/>
                    <a:pt x="2" y="100"/>
                  </a:cubicBezTo>
                  <a:cubicBezTo>
                    <a:pt x="16" y="114"/>
                    <a:pt x="16" y="114"/>
                    <a:pt x="16" y="114"/>
                  </a:cubicBezTo>
                  <a:cubicBezTo>
                    <a:pt x="52" y="66"/>
                    <a:pt x="52" y="66"/>
                    <a:pt x="52" y="66"/>
                  </a:cubicBezTo>
                  <a:cubicBezTo>
                    <a:pt x="72" y="86"/>
                    <a:pt x="72" y="86"/>
                    <a:pt x="72" y="86"/>
                  </a:cubicBezTo>
                  <a:cubicBezTo>
                    <a:pt x="72" y="114"/>
                    <a:pt x="72" y="114"/>
                    <a:pt x="72" y="114"/>
                  </a:cubicBezTo>
                  <a:cubicBezTo>
                    <a:pt x="86" y="114"/>
                    <a:pt x="86" y="114"/>
                    <a:pt x="86" y="114"/>
                  </a:cubicBezTo>
                  <a:cubicBezTo>
                    <a:pt x="93" y="93"/>
                    <a:pt x="93" y="93"/>
                    <a:pt x="93" y="93"/>
                  </a:cubicBezTo>
                  <a:cubicBezTo>
                    <a:pt x="114" y="86"/>
                    <a:pt x="114" y="86"/>
                    <a:pt x="114" y="86"/>
                  </a:cubicBezTo>
                  <a:cubicBezTo>
                    <a:pt x="114" y="72"/>
                    <a:pt x="114" y="72"/>
                    <a:pt x="114" y="72"/>
                  </a:cubicBezTo>
                  <a:cubicBezTo>
                    <a:pt x="86" y="72"/>
                    <a:pt x="86" y="72"/>
                    <a:pt x="86" y="72"/>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85" name="Freeform 212">
              <a:extLst>
                <a:ext uri="{FF2B5EF4-FFF2-40B4-BE49-F238E27FC236}">
                  <a16:creationId xmlns:a16="http://schemas.microsoft.com/office/drawing/2014/main" id="{EE5CFDA2-7315-4B67-B62B-F5B79B0EE4C9}"/>
                </a:ext>
              </a:extLst>
            </p:cNvPr>
            <p:cNvSpPr/>
            <p:nvPr/>
          </p:nvSpPr>
          <p:spPr bwMode="auto">
            <a:xfrm>
              <a:off x="9553246" y="5383453"/>
              <a:ext cx="258377" cy="211399"/>
            </a:xfrm>
            <a:custGeom>
              <a:avLst/>
              <a:gdLst>
                <a:gd name="T0" fmla="*/ 108 w 108"/>
                <a:gd name="T1" fmla="*/ 11 h 88"/>
                <a:gd name="T2" fmla="*/ 96 w 108"/>
                <a:gd name="T3" fmla="*/ 14 h 88"/>
                <a:gd name="T4" fmla="*/ 105 w 108"/>
                <a:gd name="T5" fmla="*/ 2 h 88"/>
                <a:gd name="T6" fmla="*/ 91 w 108"/>
                <a:gd name="T7" fmla="*/ 7 h 88"/>
                <a:gd name="T8" fmla="*/ 75 w 108"/>
                <a:gd name="T9" fmla="*/ 0 h 88"/>
                <a:gd name="T10" fmla="*/ 53 w 108"/>
                <a:gd name="T11" fmla="*/ 22 h 88"/>
                <a:gd name="T12" fmla="*/ 54 w 108"/>
                <a:gd name="T13" fmla="*/ 27 h 88"/>
                <a:gd name="T14" fmla="*/ 8 w 108"/>
                <a:gd name="T15" fmla="*/ 4 h 88"/>
                <a:gd name="T16" fmla="*/ 5 w 108"/>
                <a:gd name="T17" fmla="*/ 15 h 88"/>
                <a:gd name="T18" fmla="*/ 15 w 108"/>
                <a:gd name="T19" fmla="*/ 34 h 88"/>
                <a:gd name="T20" fmla="*/ 5 w 108"/>
                <a:gd name="T21" fmla="*/ 31 h 88"/>
                <a:gd name="T22" fmla="*/ 5 w 108"/>
                <a:gd name="T23" fmla="*/ 31 h 88"/>
                <a:gd name="T24" fmla="*/ 23 w 108"/>
                <a:gd name="T25" fmla="*/ 53 h 88"/>
                <a:gd name="T26" fmla="*/ 17 w 108"/>
                <a:gd name="T27" fmla="*/ 54 h 88"/>
                <a:gd name="T28" fmla="*/ 13 w 108"/>
                <a:gd name="T29" fmla="*/ 53 h 88"/>
                <a:gd name="T30" fmla="*/ 33 w 108"/>
                <a:gd name="T31" fmla="*/ 69 h 88"/>
                <a:gd name="T32" fmla="*/ 6 w 108"/>
                <a:gd name="T33" fmla="*/ 78 h 88"/>
                <a:gd name="T34" fmla="*/ 0 w 108"/>
                <a:gd name="T35" fmla="*/ 78 h 88"/>
                <a:gd name="T36" fmla="*/ 34 w 108"/>
                <a:gd name="T37" fmla="*/ 88 h 88"/>
                <a:gd name="T38" fmla="*/ 97 w 108"/>
                <a:gd name="T39" fmla="*/ 25 h 88"/>
                <a:gd name="T40" fmla="*/ 97 w 108"/>
                <a:gd name="T41" fmla="*/ 22 h 88"/>
                <a:gd name="T42" fmla="*/ 108 w 108"/>
                <a:gd name="T43" fmla="*/ 1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88">
                  <a:moveTo>
                    <a:pt x="108" y="11"/>
                  </a:moveTo>
                  <a:cubicBezTo>
                    <a:pt x="104" y="12"/>
                    <a:pt x="100" y="13"/>
                    <a:pt x="96" y="14"/>
                  </a:cubicBezTo>
                  <a:cubicBezTo>
                    <a:pt x="100" y="11"/>
                    <a:pt x="104" y="7"/>
                    <a:pt x="105" y="2"/>
                  </a:cubicBezTo>
                  <a:cubicBezTo>
                    <a:pt x="101" y="4"/>
                    <a:pt x="96" y="6"/>
                    <a:pt x="91" y="7"/>
                  </a:cubicBezTo>
                  <a:cubicBezTo>
                    <a:pt x="87" y="3"/>
                    <a:pt x="81" y="0"/>
                    <a:pt x="75" y="0"/>
                  </a:cubicBezTo>
                  <a:cubicBezTo>
                    <a:pt x="63" y="0"/>
                    <a:pt x="53" y="10"/>
                    <a:pt x="53" y="22"/>
                  </a:cubicBezTo>
                  <a:cubicBezTo>
                    <a:pt x="53" y="24"/>
                    <a:pt x="53" y="26"/>
                    <a:pt x="54" y="27"/>
                  </a:cubicBezTo>
                  <a:cubicBezTo>
                    <a:pt x="35" y="26"/>
                    <a:pt x="19" y="18"/>
                    <a:pt x="8" y="4"/>
                  </a:cubicBezTo>
                  <a:cubicBezTo>
                    <a:pt x="6" y="7"/>
                    <a:pt x="5" y="11"/>
                    <a:pt x="5" y="15"/>
                  </a:cubicBezTo>
                  <a:cubicBezTo>
                    <a:pt x="5" y="23"/>
                    <a:pt x="9" y="30"/>
                    <a:pt x="15" y="34"/>
                  </a:cubicBezTo>
                  <a:cubicBezTo>
                    <a:pt x="11" y="34"/>
                    <a:pt x="8" y="33"/>
                    <a:pt x="5" y="31"/>
                  </a:cubicBezTo>
                  <a:cubicBezTo>
                    <a:pt x="5" y="31"/>
                    <a:pt x="5" y="31"/>
                    <a:pt x="5" y="31"/>
                  </a:cubicBezTo>
                  <a:cubicBezTo>
                    <a:pt x="5" y="42"/>
                    <a:pt x="12" y="51"/>
                    <a:pt x="23" y="53"/>
                  </a:cubicBezTo>
                  <a:cubicBezTo>
                    <a:pt x="21" y="53"/>
                    <a:pt x="19" y="54"/>
                    <a:pt x="17" y="54"/>
                  </a:cubicBezTo>
                  <a:cubicBezTo>
                    <a:pt x="15" y="54"/>
                    <a:pt x="14" y="54"/>
                    <a:pt x="13" y="53"/>
                  </a:cubicBezTo>
                  <a:cubicBezTo>
                    <a:pt x="15" y="62"/>
                    <a:pt x="23" y="69"/>
                    <a:pt x="33" y="69"/>
                  </a:cubicBezTo>
                  <a:cubicBezTo>
                    <a:pt x="26" y="75"/>
                    <a:pt x="16" y="78"/>
                    <a:pt x="6" y="78"/>
                  </a:cubicBezTo>
                  <a:cubicBezTo>
                    <a:pt x="4" y="78"/>
                    <a:pt x="2" y="78"/>
                    <a:pt x="0" y="78"/>
                  </a:cubicBezTo>
                  <a:cubicBezTo>
                    <a:pt x="10" y="84"/>
                    <a:pt x="22" y="88"/>
                    <a:pt x="34" y="88"/>
                  </a:cubicBezTo>
                  <a:cubicBezTo>
                    <a:pt x="75" y="88"/>
                    <a:pt x="97" y="54"/>
                    <a:pt x="97" y="25"/>
                  </a:cubicBezTo>
                  <a:cubicBezTo>
                    <a:pt x="97" y="24"/>
                    <a:pt x="97" y="23"/>
                    <a:pt x="97" y="22"/>
                  </a:cubicBezTo>
                  <a:cubicBezTo>
                    <a:pt x="102" y="19"/>
                    <a:pt x="105" y="15"/>
                    <a:pt x="108" y="11"/>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86" name="Freeform 213">
              <a:extLst>
                <a:ext uri="{FF2B5EF4-FFF2-40B4-BE49-F238E27FC236}">
                  <a16:creationId xmlns:a16="http://schemas.microsoft.com/office/drawing/2014/main" id="{FECFA28B-DCAB-4171-B8AD-1733A626CE49}"/>
                </a:ext>
              </a:extLst>
            </p:cNvPr>
            <p:cNvSpPr/>
            <p:nvPr/>
          </p:nvSpPr>
          <p:spPr bwMode="auto">
            <a:xfrm>
              <a:off x="9936409" y="5515577"/>
              <a:ext cx="182039" cy="189378"/>
            </a:xfrm>
            <a:custGeom>
              <a:avLst/>
              <a:gdLst>
                <a:gd name="T0" fmla="*/ 66 w 124"/>
                <a:gd name="T1" fmla="*/ 0 h 129"/>
                <a:gd name="T2" fmla="*/ 66 w 124"/>
                <a:gd name="T3" fmla="*/ 59 h 129"/>
                <a:gd name="T4" fmla="*/ 124 w 124"/>
                <a:gd name="T5" fmla="*/ 0 h 129"/>
                <a:gd name="T6" fmla="*/ 124 w 124"/>
                <a:gd name="T7" fmla="*/ 129 h 129"/>
                <a:gd name="T8" fmla="*/ 66 w 124"/>
                <a:gd name="T9" fmla="*/ 70 h 129"/>
                <a:gd name="T10" fmla="*/ 66 w 124"/>
                <a:gd name="T11" fmla="*/ 129 h 129"/>
                <a:gd name="T12" fmla="*/ 0 w 124"/>
                <a:gd name="T13" fmla="*/ 64 h 129"/>
                <a:gd name="T14" fmla="*/ 66 w 124"/>
                <a:gd name="T15" fmla="*/ 0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29">
                  <a:moveTo>
                    <a:pt x="66" y="0"/>
                  </a:moveTo>
                  <a:lnTo>
                    <a:pt x="66" y="59"/>
                  </a:lnTo>
                  <a:lnTo>
                    <a:pt x="124" y="0"/>
                  </a:lnTo>
                  <a:lnTo>
                    <a:pt x="124" y="129"/>
                  </a:lnTo>
                  <a:lnTo>
                    <a:pt x="66" y="70"/>
                  </a:lnTo>
                  <a:lnTo>
                    <a:pt x="66" y="129"/>
                  </a:lnTo>
                  <a:lnTo>
                    <a:pt x="0" y="64"/>
                  </a:lnTo>
                  <a:lnTo>
                    <a:pt x="66" y="0"/>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87" name="Freeform 214">
              <a:extLst>
                <a:ext uri="{FF2B5EF4-FFF2-40B4-BE49-F238E27FC236}">
                  <a16:creationId xmlns:a16="http://schemas.microsoft.com/office/drawing/2014/main" id="{A0700F88-3CE5-4C65-A99A-EF08A93A7E05}"/>
                </a:ext>
              </a:extLst>
            </p:cNvPr>
            <p:cNvSpPr>
              <a:spLocks noEditPoints="1"/>
            </p:cNvSpPr>
            <p:nvPr/>
          </p:nvSpPr>
          <p:spPr bwMode="auto">
            <a:xfrm>
              <a:off x="9607565" y="5553747"/>
              <a:ext cx="274526" cy="273057"/>
            </a:xfrm>
            <a:custGeom>
              <a:avLst/>
              <a:gdLst>
                <a:gd name="T0" fmla="*/ 0 w 114"/>
                <a:gd name="T1" fmla="*/ 83 h 114"/>
                <a:gd name="T2" fmla="*/ 10 w 114"/>
                <a:gd name="T3" fmla="*/ 93 h 114"/>
                <a:gd name="T4" fmla="*/ 30 w 114"/>
                <a:gd name="T5" fmla="*/ 73 h 114"/>
                <a:gd name="T6" fmla="*/ 41 w 114"/>
                <a:gd name="T7" fmla="*/ 84 h 114"/>
                <a:gd name="T8" fmla="*/ 21 w 114"/>
                <a:gd name="T9" fmla="*/ 104 h 114"/>
                <a:gd name="T10" fmla="*/ 31 w 114"/>
                <a:gd name="T11" fmla="*/ 114 h 114"/>
                <a:gd name="T12" fmla="*/ 51 w 114"/>
                <a:gd name="T13" fmla="*/ 94 h 114"/>
                <a:gd name="T14" fmla="*/ 64 w 114"/>
                <a:gd name="T15" fmla="*/ 107 h 114"/>
                <a:gd name="T16" fmla="*/ 74 w 114"/>
                <a:gd name="T17" fmla="*/ 97 h 114"/>
                <a:gd name="T18" fmla="*/ 17 w 114"/>
                <a:gd name="T19" fmla="*/ 40 h 114"/>
                <a:gd name="T20" fmla="*/ 7 w 114"/>
                <a:gd name="T21" fmla="*/ 50 h 114"/>
                <a:gd name="T22" fmla="*/ 20 w 114"/>
                <a:gd name="T23" fmla="*/ 63 h 114"/>
                <a:gd name="T24" fmla="*/ 0 w 114"/>
                <a:gd name="T25" fmla="*/ 83 h 114"/>
                <a:gd name="T26" fmla="*/ 84 w 114"/>
                <a:gd name="T27" fmla="*/ 30 h 114"/>
                <a:gd name="T28" fmla="*/ 26 w 114"/>
                <a:gd name="T29" fmla="*/ 39 h 114"/>
                <a:gd name="T30" fmla="*/ 75 w 114"/>
                <a:gd name="T31" fmla="*/ 88 h 114"/>
                <a:gd name="T32" fmla="*/ 84 w 114"/>
                <a:gd name="T33" fmla="*/ 30 h 114"/>
                <a:gd name="T34" fmla="*/ 93 w 114"/>
                <a:gd name="T35" fmla="*/ 35 h 114"/>
                <a:gd name="T36" fmla="*/ 79 w 114"/>
                <a:gd name="T37" fmla="*/ 21 h 114"/>
                <a:gd name="T38" fmla="*/ 100 w 114"/>
                <a:gd name="T39" fmla="*/ 0 h 114"/>
                <a:gd name="T40" fmla="*/ 114 w 114"/>
                <a:gd name="T41" fmla="*/ 14 h 114"/>
                <a:gd name="T42" fmla="*/ 93 w 114"/>
                <a:gd name="T43" fmla="*/ 3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4">
                  <a:moveTo>
                    <a:pt x="0" y="83"/>
                  </a:moveTo>
                  <a:cubicBezTo>
                    <a:pt x="10" y="93"/>
                    <a:pt x="10" y="93"/>
                    <a:pt x="10" y="93"/>
                  </a:cubicBezTo>
                  <a:cubicBezTo>
                    <a:pt x="30" y="73"/>
                    <a:pt x="30" y="73"/>
                    <a:pt x="30" y="73"/>
                  </a:cubicBezTo>
                  <a:cubicBezTo>
                    <a:pt x="41" y="84"/>
                    <a:pt x="41" y="84"/>
                    <a:pt x="41" y="84"/>
                  </a:cubicBezTo>
                  <a:cubicBezTo>
                    <a:pt x="21" y="104"/>
                    <a:pt x="21" y="104"/>
                    <a:pt x="21" y="104"/>
                  </a:cubicBezTo>
                  <a:cubicBezTo>
                    <a:pt x="31" y="114"/>
                    <a:pt x="31" y="114"/>
                    <a:pt x="31" y="114"/>
                  </a:cubicBezTo>
                  <a:cubicBezTo>
                    <a:pt x="51" y="94"/>
                    <a:pt x="51" y="94"/>
                    <a:pt x="51" y="94"/>
                  </a:cubicBezTo>
                  <a:cubicBezTo>
                    <a:pt x="64" y="107"/>
                    <a:pt x="64" y="107"/>
                    <a:pt x="64" y="107"/>
                  </a:cubicBezTo>
                  <a:cubicBezTo>
                    <a:pt x="74" y="97"/>
                    <a:pt x="74" y="97"/>
                    <a:pt x="74" y="97"/>
                  </a:cubicBezTo>
                  <a:cubicBezTo>
                    <a:pt x="17" y="40"/>
                    <a:pt x="17" y="40"/>
                    <a:pt x="17" y="40"/>
                  </a:cubicBezTo>
                  <a:cubicBezTo>
                    <a:pt x="7" y="50"/>
                    <a:pt x="7" y="50"/>
                    <a:pt x="7" y="50"/>
                  </a:cubicBezTo>
                  <a:cubicBezTo>
                    <a:pt x="20" y="63"/>
                    <a:pt x="20" y="63"/>
                    <a:pt x="20" y="63"/>
                  </a:cubicBezTo>
                  <a:lnTo>
                    <a:pt x="0" y="83"/>
                  </a:lnTo>
                  <a:close/>
                  <a:moveTo>
                    <a:pt x="84" y="30"/>
                  </a:moveTo>
                  <a:cubicBezTo>
                    <a:pt x="65" y="12"/>
                    <a:pt x="41" y="26"/>
                    <a:pt x="26" y="39"/>
                  </a:cubicBezTo>
                  <a:cubicBezTo>
                    <a:pt x="75" y="88"/>
                    <a:pt x="75" y="88"/>
                    <a:pt x="75" y="88"/>
                  </a:cubicBezTo>
                  <a:cubicBezTo>
                    <a:pt x="88" y="73"/>
                    <a:pt x="102" y="49"/>
                    <a:pt x="84" y="30"/>
                  </a:cubicBezTo>
                  <a:close/>
                  <a:moveTo>
                    <a:pt x="93" y="35"/>
                  </a:moveTo>
                  <a:cubicBezTo>
                    <a:pt x="79" y="21"/>
                    <a:pt x="79" y="21"/>
                    <a:pt x="79" y="21"/>
                  </a:cubicBezTo>
                  <a:cubicBezTo>
                    <a:pt x="100" y="0"/>
                    <a:pt x="100" y="0"/>
                    <a:pt x="100" y="0"/>
                  </a:cubicBezTo>
                  <a:cubicBezTo>
                    <a:pt x="114" y="14"/>
                    <a:pt x="114" y="14"/>
                    <a:pt x="114" y="14"/>
                  </a:cubicBezTo>
                  <a:lnTo>
                    <a:pt x="93" y="35"/>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88" name="Freeform 215">
              <a:extLst>
                <a:ext uri="{FF2B5EF4-FFF2-40B4-BE49-F238E27FC236}">
                  <a16:creationId xmlns:a16="http://schemas.microsoft.com/office/drawing/2014/main" id="{C253EC87-662B-4C4E-AF96-EC700B9233FF}"/>
                </a:ext>
              </a:extLst>
            </p:cNvPr>
            <p:cNvSpPr>
              <a:spLocks noEditPoints="1"/>
            </p:cNvSpPr>
            <p:nvPr/>
          </p:nvSpPr>
          <p:spPr bwMode="auto">
            <a:xfrm>
              <a:off x="8939601" y="5327666"/>
              <a:ext cx="274526" cy="268653"/>
            </a:xfrm>
            <a:custGeom>
              <a:avLst/>
              <a:gdLst>
                <a:gd name="T0" fmla="*/ 110 w 115"/>
                <a:gd name="T1" fmla="*/ 36 h 112"/>
                <a:gd name="T2" fmla="*/ 86 w 115"/>
                <a:gd name="T3" fmla="*/ 1 h 112"/>
                <a:gd name="T4" fmla="*/ 86 w 115"/>
                <a:gd name="T5" fmla="*/ 1 h 112"/>
                <a:gd name="T6" fmla="*/ 77 w 115"/>
                <a:gd name="T7" fmla="*/ 4 h 112"/>
                <a:gd name="T8" fmla="*/ 32 w 115"/>
                <a:gd name="T9" fmla="*/ 39 h 112"/>
                <a:gd name="T10" fmla="*/ 36 w 115"/>
                <a:gd name="T11" fmla="*/ 56 h 112"/>
                <a:gd name="T12" fmla="*/ 42 w 115"/>
                <a:gd name="T13" fmla="*/ 73 h 112"/>
                <a:gd name="T14" fmla="*/ 98 w 115"/>
                <a:gd name="T15" fmla="*/ 81 h 112"/>
                <a:gd name="T16" fmla="*/ 106 w 115"/>
                <a:gd name="T17" fmla="*/ 78 h 112"/>
                <a:gd name="T18" fmla="*/ 106 w 115"/>
                <a:gd name="T19" fmla="*/ 79 h 112"/>
                <a:gd name="T20" fmla="*/ 110 w 115"/>
                <a:gd name="T21" fmla="*/ 36 h 112"/>
                <a:gd name="T22" fmla="*/ 102 w 115"/>
                <a:gd name="T23" fmla="*/ 73 h 112"/>
                <a:gd name="T24" fmla="*/ 99 w 115"/>
                <a:gd name="T25" fmla="*/ 73 h 112"/>
                <a:gd name="T26" fmla="*/ 93 w 115"/>
                <a:gd name="T27" fmla="*/ 67 h 112"/>
                <a:gd name="T28" fmla="*/ 83 w 115"/>
                <a:gd name="T29" fmla="*/ 43 h 112"/>
                <a:gd name="T30" fmla="*/ 80 w 115"/>
                <a:gd name="T31" fmla="*/ 18 h 112"/>
                <a:gd name="T32" fmla="*/ 82 w 115"/>
                <a:gd name="T33" fmla="*/ 10 h 112"/>
                <a:gd name="T34" fmla="*/ 84 w 115"/>
                <a:gd name="T35" fmla="*/ 8 h 112"/>
                <a:gd name="T36" fmla="*/ 87 w 115"/>
                <a:gd name="T37" fmla="*/ 9 h 112"/>
                <a:gd name="T38" fmla="*/ 93 w 115"/>
                <a:gd name="T39" fmla="*/ 15 h 112"/>
                <a:gd name="T40" fmla="*/ 103 w 115"/>
                <a:gd name="T41" fmla="*/ 38 h 112"/>
                <a:gd name="T42" fmla="*/ 106 w 115"/>
                <a:gd name="T43" fmla="*/ 63 h 112"/>
                <a:gd name="T44" fmla="*/ 104 w 115"/>
                <a:gd name="T45" fmla="*/ 71 h 112"/>
                <a:gd name="T46" fmla="*/ 102 w 115"/>
                <a:gd name="T47" fmla="*/ 73 h 112"/>
                <a:gd name="T48" fmla="*/ 28 w 115"/>
                <a:gd name="T49" fmla="*/ 58 h 112"/>
                <a:gd name="T50" fmla="*/ 25 w 115"/>
                <a:gd name="T51" fmla="*/ 42 h 112"/>
                <a:gd name="T52" fmla="*/ 11 w 115"/>
                <a:gd name="T53" fmla="*/ 47 h 112"/>
                <a:gd name="T54" fmla="*/ 4 w 115"/>
                <a:gd name="T55" fmla="*/ 49 h 112"/>
                <a:gd name="T56" fmla="*/ 0 w 115"/>
                <a:gd name="T57" fmla="*/ 61 h 112"/>
                <a:gd name="T58" fmla="*/ 3 w 115"/>
                <a:gd name="T59" fmla="*/ 70 h 112"/>
                <a:gd name="T60" fmla="*/ 11 w 115"/>
                <a:gd name="T61" fmla="*/ 78 h 112"/>
                <a:gd name="T62" fmla="*/ 19 w 115"/>
                <a:gd name="T63" fmla="*/ 76 h 112"/>
                <a:gd name="T64" fmla="*/ 34 w 115"/>
                <a:gd name="T65" fmla="*/ 73 h 112"/>
                <a:gd name="T66" fmla="*/ 28 w 115"/>
                <a:gd name="T67" fmla="*/ 58 h 112"/>
                <a:gd name="T68" fmla="*/ 47 w 115"/>
                <a:gd name="T69" fmla="*/ 77 h 112"/>
                <a:gd name="T70" fmla="*/ 32 w 115"/>
                <a:gd name="T71" fmla="*/ 78 h 112"/>
                <a:gd name="T72" fmla="*/ 50 w 115"/>
                <a:gd name="T73" fmla="*/ 110 h 112"/>
                <a:gd name="T74" fmla="*/ 54 w 115"/>
                <a:gd name="T75" fmla="*/ 111 h 112"/>
                <a:gd name="T76" fmla="*/ 66 w 115"/>
                <a:gd name="T77" fmla="*/ 102 h 112"/>
                <a:gd name="T78" fmla="*/ 66 w 115"/>
                <a:gd name="T79" fmla="*/ 98 h 112"/>
                <a:gd name="T80" fmla="*/ 47 w 115"/>
                <a:gd name="T81" fmla="*/ 77 h 112"/>
                <a:gd name="T82" fmla="*/ 96 w 115"/>
                <a:gd name="T83" fmla="*/ 53 h 112"/>
                <a:gd name="T84" fmla="*/ 95 w 115"/>
                <a:gd name="T85" fmla="*/ 53 h 112"/>
                <a:gd name="T86" fmla="*/ 93 w 115"/>
                <a:gd name="T87" fmla="*/ 51 h 112"/>
                <a:gd name="T88" fmla="*/ 89 w 115"/>
                <a:gd name="T89" fmla="*/ 42 h 112"/>
                <a:gd name="T90" fmla="*/ 88 w 115"/>
                <a:gd name="T91" fmla="*/ 32 h 112"/>
                <a:gd name="T92" fmla="*/ 89 w 115"/>
                <a:gd name="T93" fmla="*/ 29 h 112"/>
                <a:gd name="T94" fmla="*/ 90 w 115"/>
                <a:gd name="T95" fmla="*/ 28 h 112"/>
                <a:gd name="T96" fmla="*/ 91 w 115"/>
                <a:gd name="T97" fmla="*/ 29 h 112"/>
                <a:gd name="T98" fmla="*/ 93 w 115"/>
                <a:gd name="T99" fmla="*/ 31 h 112"/>
                <a:gd name="T100" fmla="*/ 97 w 115"/>
                <a:gd name="T101" fmla="*/ 40 h 112"/>
                <a:gd name="T102" fmla="*/ 98 w 115"/>
                <a:gd name="T103" fmla="*/ 49 h 112"/>
                <a:gd name="T104" fmla="*/ 97 w 115"/>
                <a:gd name="T105" fmla="*/ 52 h 112"/>
                <a:gd name="T106" fmla="*/ 96 w 115"/>
                <a:gd name="T107" fmla="*/ 5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5" h="112">
                  <a:moveTo>
                    <a:pt x="110" y="36"/>
                  </a:moveTo>
                  <a:cubicBezTo>
                    <a:pt x="104" y="15"/>
                    <a:pt x="93" y="0"/>
                    <a:pt x="86" y="1"/>
                  </a:cubicBezTo>
                  <a:cubicBezTo>
                    <a:pt x="86" y="1"/>
                    <a:pt x="86" y="1"/>
                    <a:pt x="86" y="1"/>
                  </a:cubicBezTo>
                  <a:cubicBezTo>
                    <a:pt x="77" y="4"/>
                    <a:pt x="77" y="4"/>
                    <a:pt x="77" y="4"/>
                  </a:cubicBezTo>
                  <a:cubicBezTo>
                    <a:pt x="77" y="4"/>
                    <a:pt x="60" y="25"/>
                    <a:pt x="32" y="39"/>
                  </a:cubicBezTo>
                  <a:cubicBezTo>
                    <a:pt x="33" y="44"/>
                    <a:pt x="34" y="50"/>
                    <a:pt x="36" y="56"/>
                  </a:cubicBezTo>
                  <a:cubicBezTo>
                    <a:pt x="37" y="63"/>
                    <a:pt x="39" y="68"/>
                    <a:pt x="42" y="73"/>
                  </a:cubicBezTo>
                  <a:cubicBezTo>
                    <a:pt x="73" y="71"/>
                    <a:pt x="98" y="81"/>
                    <a:pt x="98" y="81"/>
                  </a:cubicBezTo>
                  <a:cubicBezTo>
                    <a:pt x="106" y="78"/>
                    <a:pt x="106" y="78"/>
                    <a:pt x="106" y="78"/>
                  </a:cubicBezTo>
                  <a:cubicBezTo>
                    <a:pt x="106" y="78"/>
                    <a:pt x="106" y="79"/>
                    <a:pt x="106" y="79"/>
                  </a:cubicBezTo>
                  <a:cubicBezTo>
                    <a:pt x="114" y="76"/>
                    <a:pt x="115" y="57"/>
                    <a:pt x="110" y="36"/>
                  </a:cubicBezTo>
                  <a:close/>
                  <a:moveTo>
                    <a:pt x="102" y="73"/>
                  </a:moveTo>
                  <a:cubicBezTo>
                    <a:pt x="101" y="74"/>
                    <a:pt x="99" y="73"/>
                    <a:pt x="99" y="73"/>
                  </a:cubicBezTo>
                  <a:cubicBezTo>
                    <a:pt x="97" y="71"/>
                    <a:pt x="95" y="69"/>
                    <a:pt x="93" y="67"/>
                  </a:cubicBezTo>
                  <a:cubicBezTo>
                    <a:pt x="89" y="61"/>
                    <a:pt x="85" y="53"/>
                    <a:pt x="83" y="43"/>
                  </a:cubicBezTo>
                  <a:cubicBezTo>
                    <a:pt x="80" y="34"/>
                    <a:pt x="79" y="25"/>
                    <a:pt x="80" y="18"/>
                  </a:cubicBezTo>
                  <a:cubicBezTo>
                    <a:pt x="80" y="15"/>
                    <a:pt x="81" y="12"/>
                    <a:pt x="82" y="10"/>
                  </a:cubicBezTo>
                  <a:cubicBezTo>
                    <a:pt x="82" y="10"/>
                    <a:pt x="83" y="8"/>
                    <a:pt x="84" y="8"/>
                  </a:cubicBezTo>
                  <a:cubicBezTo>
                    <a:pt x="85" y="8"/>
                    <a:pt x="87" y="9"/>
                    <a:pt x="87" y="9"/>
                  </a:cubicBezTo>
                  <a:cubicBezTo>
                    <a:pt x="89" y="10"/>
                    <a:pt x="91" y="12"/>
                    <a:pt x="93" y="15"/>
                  </a:cubicBezTo>
                  <a:cubicBezTo>
                    <a:pt x="97" y="20"/>
                    <a:pt x="101" y="29"/>
                    <a:pt x="103" y="38"/>
                  </a:cubicBezTo>
                  <a:cubicBezTo>
                    <a:pt x="106" y="47"/>
                    <a:pt x="107" y="56"/>
                    <a:pt x="106" y="63"/>
                  </a:cubicBezTo>
                  <a:cubicBezTo>
                    <a:pt x="105" y="67"/>
                    <a:pt x="105" y="69"/>
                    <a:pt x="104" y="71"/>
                  </a:cubicBezTo>
                  <a:cubicBezTo>
                    <a:pt x="103" y="72"/>
                    <a:pt x="103" y="73"/>
                    <a:pt x="102" y="73"/>
                  </a:cubicBezTo>
                  <a:close/>
                  <a:moveTo>
                    <a:pt x="28" y="58"/>
                  </a:moveTo>
                  <a:cubicBezTo>
                    <a:pt x="27" y="53"/>
                    <a:pt x="26" y="47"/>
                    <a:pt x="25" y="42"/>
                  </a:cubicBezTo>
                  <a:cubicBezTo>
                    <a:pt x="20" y="44"/>
                    <a:pt x="16" y="46"/>
                    <a:pt x="11" y="47"/>
                  </a:cubicBezTo>
                  <a:cubicBezTo>
                    <a:pt x="4" y="49"/>
                    <a:pt x="4" y="49"/>
                    <a:pt x="4" y="49"/>
                  </a:cubicBezTo>
                  <a:cubicBezTo>
                    <a:pt x="0" y="61"/>
                    <a:pt x="0" y="61"/>
                    <a:pt x="0" y="61"/>
                  </a:cubicBezTo>
                  <a:cubicBezTo>
                    <a:pt x="3" y="70"/>
                    <a:pt x="3" y="70"/>
                    <a:pt x="3" y="70"/>
                  </a:cubicBezTo>
                  <a:cubicBezTo>
                    <a:pt x="11" y="78"/>
                    <a:pt x="11" y="78"/>
                    <a:pt x="11" y="78"/>
                  </a:cubicBezTo>
                  <a:cubicBezTo>
                    <a:pt x="11" y="78"/>
                    <a:pt x="11" y="78"/>
                    <a:pt x="19" y="76"/>
                  </a:cubicBezTo>
                  <a:cubicBezTo>
                    <a:pt x="24" y="75"/>
                    <a:pt x="28" y="74"/>
                    <a:pt x="34" y="73"/>
                  </a:cubicBezTo>
                  <a:cubicBezTo>
                    <a:pt x="32" y="69"/>
                    <a:pt x="30" y="64"/>
                    <a:pt x="28" y="58"/>
                  </a:cubicBezTo>
                  <a:close/>
                  <a:moveTo>
                    <a:pt x="47" y="77"/>
                  </a:moveTo>
                  <a:cubicBezTo>
                    <a:pt x="32" y="78"/>
                    <a:pt x="32" y="78"/>
                    <a:pt x="32" y="78"/>
                  </a:cubicBezTo>
                  <a:cubicBezTo>
                    <a:pt x="50" y="110"/>
                    <a:pt x="50" y="110"/>
                    <a:pt x="50" y="110"/>
                  </a:cubicBezTo>
                  <a:cubicBezTo>
                    <a:pt x="51" y="112"/>
                    <a:pt x="53" y="112"/>
                    <a:pt x="54" y="111"/>
                  </a:cubicBezTo>
                  <a:cubicBezTo>
                    <a:pt x="66" y="102"/>
                    <a:pt x="66" y="102"/>
                    <a:pt x="66" y="102"/>
                  </a:cubicBezTo>
                  <a:cubicBezTo>
                    <a:pt x="67" y="101"/>
                    <a:pt x="67" y="99"/>
                    <a:pt x="66" y="98"/>
                  </a:cubicBezTo>
                  <a:lnTo>
                    <a:pt x="47" y="77"/>
                  </a:lnTo>
                  <a:close/>
                  <a:moveTo>
                    <a:pt x="96" y="53"/>
                  </a:moveTo>
                  <a:cubicBezTo>
                    <a:pt x="96" y="53"/>
                    <a:pt x="95" y="53"/>
                    <a:pt x="95" y="53"/>
                  </a:cubicBezTo>
                  <a:cubicBezTo>
                    <a:pt x="94" y="53"/>
                    <a:pt x="94" y="52"/>
                    <a:pt x="93" y="51"/>
                  </a:cubicBezTo>
                  <a:cubicBezTo>
                    <a:pt x="91" y="49"/>
                    <a:pt x="90" y="45"/>
                    <a:pt x="89" y="42"/>
                  </a:cubicBezTo>
                  <a:cubicBezTo>
                    <a:pt x="88" y="38"/>
                    <a:pt x="88" y="35"/>
                    <a:pt x="88" y="32"/>
                  </a:cubicBezTo>
                  <a:cubicBezTo>
                    <a:pt x="88" y="31"/>
                    <a:pt x="88" y="30"/>
                    <a:pt x="89" y="29"/>
                  </a:cubicBezTo>
                  <a:cubicBezTo>
                    <a:pt x="89" y="29"/>
                    <a:pt x="89" y="28"/>
                    <a:pt x="90" y="28"/>
                  </a:cubicBezTo>
                  <a:cubicBezTo>
                    <a:pt x="90" y="28"/>
                    <a:pt x="90" y="28"/>
                    <a:pt x="91" y="29"/>
                  </a:cubicBezTo>
                  <a:cubicBezTo>
                    <a:pt x="91" y="29"/>
                    <a:pt x="92" y="30"/>
                    <a:pt x="93" y="31"/>
                  </a:cubicBezTo>
                  <a:cubicBezTo>
                    <a:pt x="94" y="33"/>
                    <a:pt x="96" y="36"/>
                    <a:pt x="97" y="40"/>
                  </a:cubicBezTo>
                  <a:cubicBezTo>
                    <a:pt x="98" y="43"/>
                    <a:pt x="98" y="47"/>
                    <a:pt x="98" y="49"/>
                  </a:cubicBezTo>
                  <a:cubicBezTo>
                    <a:pt x="98" y="51"/>
                    <a:pt x="98" y="52"/>
                    <a:pt x="97" y="52"/>
                  </a:cubicBezTo>
                  <a:cubicBezTo>
                    <a:pt x="97" y="53"/>
                    <a:pt x="97" y="53"/>
                    <a:pt x="96" y="53"/>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89" name="Freeform 216">
              <a:extLst>
                <a:ext uri="{FF2B5EF4-FFF2-40B4-BE49-F238E27FC236}">
                  <a16:creationId xmlns:a16="http://schemas.microsoft.com/office/drawing/2014/main" id="{E286592C-2904-4677-881F-573CE0DC51A6}"/>
                </a:ext>
              </a:extLst>
            </p:cNvPr>
            <p:cNvSpPr>
              <a:spLocks noEditPoints="1"/>
            </p:cNvSpPr>
            <p:nvPr/>
          </p:nvSpPr>
          <p:spPr bwMode="auto">
            <a:xfrm>
              <a:off x="9265509" y="5335008"/>
              <a:ext cx="251037" cy="252505"/>
            </a:xfrm>
            <a:custGeom>
              <a:avLst/>
              <a:gdLst>
                <a:gd name="T0" fmla="*/ 100 w 105"/>
                <a:gd name="T1" fmla="*/ 29 h 105"/>
                <a:gd name="T2" fmla="*/ 71 w 105"/>
                <a:gd name="T3" fmla="*/ 26 h 105"/>
                <a:gd name="T4" fmla="*/ 88 w 105"/>
                <a:gd name="T5" fmla="*/ 9 h 105"/>
                <a:gd name="T6" fmla="*/ 82 w 105"/>
                <a:gd name="T7" fmla="*/ 3 h 105"/>
                <a:gd name="T8" fmla="*/ 59 w 105"/>
                <a:gd name="T9" fmla="*/ 26 h 105"/>
                <a:gd name="T10" fmla="*/ 52 w 105"/>
                <a:gd name="T11" fmla="*/ 26 h 105"/>
                <a:gd name="T12" fmla="*/ 52 w 105"/>
                <a:gd name="T13" fmla="*/ 26 h 105"/>
                <a:gd name="T14" fmla="*/ 26 w 105"/>
                <a:gd name="T15" fmla="*/ 0 h 105"/>
                <a:gd name="T16" fmla="*/ 19 w 105"/>
                <a:gd name="T17" fmla="*/ 6 h 105"/>
                <a:gd name="T18" fmla="*/ 39 w 105"/>
                <a:gd name="T19" fmla="*/ 26 h 105"/>
                <a:gd name="T20" fmla="*/ 4 w 105"/>
                <a:gd name="T21" fmla="*/ 29 h 105"/>
                <a:gd name="T22" fmla="*/ 0 w 105"/>
                <a:gd name="T23" fmla="*/ 65 h 105"/>
                <a:gd name="T24" fmla="*/ 4 w 105"/>
                <a:gd name="T25" fmla="*/ 101 h 105"/>
                <a:gd name="T26" fmla="*/ 52 w 105"/>
                <a:gd name="T27" fmla="*/ 105 h 105"/>
                <a:gd name="T28" fmla="*/ 100 w 105"/>
                <a:gd name="T29" fmla="*/ 101 h 105"/>
                <a:gd name="T30" fmla="*/ 105 w 105"/>
                <a:gd name="T31" fmla="*/ 65 h 105"/>
                <a:gd name="T32" fmla="*/ 100 w 105"/>
                <a:gd name="T33" fmla="*/ 29 h 105"/>
                <a:gd name="T34" fmla="*/ 88 w 105"/>
                <a:gd name="T35" fmla="*/ 89 h 105"/>
                <a:gd name="T36" fmla="*/ 52 w 105"/>
                <a:gd name="T37" fmla="*/ 92 h 105"/>
                <a:gd name="T38" fmla="*/ 16 w 105"/>
                <a:gd name="T39" fmla="*/ 89 h 105"/>
                <a:gd name="T40" fmla="*/ 13 w 105"/>
                <a:gd name="T41" fmla="*/ 65 h 105"/>
                <a:gd name="T42" fmla="*/ 16 w 105"/>
                <a:gd name="T43" fmla="*/ 41 h 105"/>
                <a:gd name="T44" fmla="*/ 52 w 105"/>
                <a:gd name="T45" fmla="*/ 39 h 105"/>
                <a:gd name="T46" fmla="*/ 88 w 105"/>
                <a:gd name="T47" fmla="*/ 41 h 105"/>
                <a:gd name="T48" fmla="*/ 92 w 105"/>
                <a:gd name="T49" fmla="*/ 65 h 105"/>
                <a:gd name="T50" fmla="*/ 88 w 105"/>
                <a:gd name="T51" fmla="*/ 8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5" h="105">
                  <a:moveTo>
                    <a:pt x="100" y="29"/>
                  </a:moveTo>
                  <a:cubicBezTo>
                    <a:pt x="91" y="28"/>
                    <a:pt x="82" y="27"/>
                    <a:pt x="71" y="26"/>
                  </a:cubicBezTo>
                  <a:cubicBezTo>
                    <a:pt x="88" y="9"/>
                    <a:pt x="88" y="9"/>
                    <a:pt x="88" y="9"/>
                  </a:cubicBezTo>
                  <a:cubicBezTo>
                    <a:pt x="82" y="3"/>
                    <a:pt x="82" y="3"/>
                    <a:pt x="82" y="3"/>
                  </a:cubicBezTo>
                  <a:cubicBezTo>
                    <a:pt x="59" y="26"/>
                    <a:pt x="59" y="26"/>
                    <a:pt x="59" y="26"/>
                  </a:cubicBezTo>
                  <a:cubicBezTo>
                    <a:pt x="57" y="26"/>
                    <a:pt x="54" y="26"/>
                    <a:pt x="52" y="26"/>
                  </a:cubicBezTo>
                  <a:cubicBezTo>
                    <a:pt x="52" y="26"/>
                    <a:pt x="52" y="26"/>
                    <a:pt x="52" y="26"/>
                  </a:cubicBezTo>
                  <a:cubicBezTo>
                    <a:pt x="26" y="0"/>
                    <a:pt x="26" y="0"/>
                    <a:pt x="26" y="0"/>
                  </a:cubicBezTo>
                  <a:cubicBezTo>
                    <a:pt x="19" y="6"/>
                    <a:pt x="19" y="6"/>
                    <a:pt x="19" y="6"/>
                  </a:cubicBezTo>
                  <a:cubicBezTo>
                    <a:pt x="39" y="26"/>
                    <a:pt x="39" y="26"/>
                    <a:pt x="39" y="26"/>
                  </a:cubicBezTo>
                  <a:cubicBezTo>
                    <a:pt x="27" y="27"/>
                    <a:pt x="15" y="28"/>
                    <a:pt x="4" y="29"/>
                  </a:cubicBezTo>
                  <a:cubicBezTo>
                    <a:pt x="1" y="40"/>
                    <a:pt x="0" y="52"/>
                    <a:pt x="0" y="65"/>
                  </a:cubicBezTo>
                  <a:cubicBezTo>
                    <a:pt x="0" y="78"/>
                    <a:pt x="1" y="90"/>
                    <a:pt x="4" y="101"/>
                  </a:cubicBezTo>
                  <a:cubicBezTo>
                    <a:pt x="19" y="104"/>
                    <a:pt x="35" y="105"/>
                    <a:pt x="52" y="105"/>
                  </a:cubicBezTo>
                  <a:cubicBezTo>
                    <a:pt x="69" y="105"/>
                    <a:pt x="86" y="104"/>
                    <a:pt x="100" y="101"/>
                  </a:cubicBezTo>
                  <a:cubicBezTo>
                    <a:pt x="103" y="90"/>
                    <a:pt x="105" y="78"/>
                    <a:pt x="105" y="65"/>
                  </a:cubicBezTo>
                  <a:cubicBezTo>
                    <a:pt x="105" y="52"/>
                    <a:pt x="103" y="40"/>
                    <a:pt x="100" y="29"/>
                  </a:cubicBezTo>
                  <a:close/>
                  <a:moveTo>
                    <a:pt x="88" y="89"/>
                  </a:moveTo>
                  <a:cubicBezTo>
                    <a:pt x="77" y="91"/>
                    <a:pt x="65" y="92"/>
                    <a:pt x="52" y="92"/>
                  </a:cubicBezTo>
                  <a:cubicBezTo>
                    <a:pt x="39" y="92"/>
                    <a:pt x="27" y="91"/>
                    <a:pt x="16" y="89"/>
                  </a:cubicBezTo>
                  <a:cubicBezTo>
                    <a:pt x="14" y="82"/>
                    <a:pt x="13" y="74"/>
                    <a:pt x="13" y="65"/>
                  </a:cubicBezTo>
                  <a:cubicBezTo>
                    <a:pt x="13" y="57"/>
                    <a:pt x="14" y="49"/>
                    <a:pt x="16" y="41"/>
                  </a:cubicBezTo>
                  <a:cubicBezTo>
                    <a:pt x="27" y="40"/>
                    <a:pt x="39" y="39"/>
                    <a:pt x="52" y="39"/>
                  </a:cubicBezTo>
                  <a:cubicBezTo>
                    <a:pt x="65" y="39"/>
                    <a:pt x="77" y="40"/>
                    <a:pt x="88" y="41"/>
                  </a:cubicBezTo>
                  <a:cubicBezTo>
                    <a:pt x="90" y="49"/>
                    <a:pt x="92" y="57"/>
                    <a:pt x="92" y="65"/>
                  </a:cubicBezTo>
                  <a:cubicBezTo>
                    <a:pt x="92" y="74"/>
                    <a:pt x="90" y="82"/>
                    <a:pt x="88" y="89"/>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90" name="Freeform 217">
              <a:extLst>
                <a:ext uri="{FF2B5EF4-FFF2-40B4-BE49-F238E27FC236}">
                  <a16:creationId xmlns:a16="http://schemas.microsoft.com/office/drawing/2014/main" id="{DF5EB712-45AA-48FF-B0B7-1D3656E6D987}"/>
                </a:ext>
              </a:extLst>
            </p:cNvPr>
            <p:cNvSpPr/>
            <p:nvPr/>
          </p:nvSpPr>
          <p:spPr bwMode="auto">
            <a:xfrm>
              <a:off x="9228808" y="5637426"/>
              <a:ext cx="306823" cy="173230"/>
            </a:xfrm>
            <a:custGeom>
              <a:avLst/>
              <a:gdLst>
                <a:gd name="T0" fmla="*/ 128 w 128"/>
                <a:gd name="T1" fmla="*/ 50 h 72"/>
                <a:gd name="T2" fmla="*/ 112 w 128"/>
                <a:gd name="T3" fmla="*/ 29 h 72"/>
                <a:gd name="T4" fmla="*/ 82 w 128"/>
                <a:gd name="T5" fmla="*/ 0 h 72"/>
                <a:gd name="T6" fmla="*/ 58 w 128"/>
                <a:gd name="T7" fmla="*/ 11 h 72"/>
                <a:gd name="T8" fmla="*/ 45 w 128"/>
                <a:gd name="T9" fmla="*/ 4 h 72"/>
                <a:gd name="T10" fmla="*/ 29 w 128"/>
                <a:gd name="T11" fmla="*/ 21 h 72"/>
                <a:gd name="T12" fmla="*/ 29 w 128"/>
                <a:gd name="T13" fmla="*/ 23 h 72"/>
                <a:gd name="T14" fmla="*/ 24 w 128"/>
                <a:gd name="T15" fmla="*/ 23 h 72"/>
                <a:gd name="T16" fmla="*/ 0 w 128"/>
                <a:gd name="T17" fmla="*/ 47 h 72"/>
                <a:gd name="T18" fmla="*/ 24 w 128"/>
                <a:gd name="T19" fmla="*/ 72 h 72"/>
                <a:gd name="T20" fmla="*/ 106 w 128"/>
                <a:gd name="T21" fmla="*/ 72 h 72"/>
                <a:gd name="T22" fmla="*/ 106 w 128"/>
                <a:gd name="T23" fmla="*/ 72 h 72"/>
                <a:gd name="T24" fmla="*/ 128 w 128"/>
                <a:gd name="T25" fmla="*/ 5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 h="72">
                  <a:moveTo>
                    <a:pt x="128" y="50"/>
                  </a:moveTo>
                  <a:cubicBezTo>
                    <a:pt x="128" y="39"/>
                    <a:pt x="121" y="31"/>
                    <a:pt x="112" y="29"/>
                  </a:cubicBezTo>
                  <a:cubicBezTo>
                    <a:pt x="111" y="12"/>
                    <a:pt x="98" y="0"/>
                    <a:pt x="82" y="0"/>
                  </a:cubicBezTo>
                  <a:cubicBezTo>
                    <a:pt x="72" y="0"/>
                    <a:pt x="64" y="4"/>
                    <a:pt x="58" y="11"/>
                  </a:cubicBezTo>
                  <a:cubicBezTo>
                    <a:pt x="55" y="7"/>
                    <a:pt x="51" y="4"/>
                    <a:pt x="45" y="4"/>
                  </a:cubicBezTo>
                  <a:cubicBezTo>
                    <a:pt x="36" y="4"/>
                    <a:pt x="29" y="12"/>
                    <a:pt x="29" y="21"/>
                  </a:cubicBezTo>
                  <a:cubicBezTo>
                    <a:pt x="29" y="22"/>
                    <a:pt x="29" y="23"/>
                    <a:pt x="29" y="23"/>
                  </a:cubicBezTo>
                  <a:cubicBezTo>
                    <a:pt x="27" y="23"/>
                    <a:pt x="26" y="23"/>
                    <a:pt x="24" y="23"/>
                  </a:cubicBezTo>
                  <a:cubicBezTo>
                    <a:pt x="11" y="23"/>
                    <a:pt x="0" y="34"/>
                    <a:pt x="0" y="47"/>
                  </a:cubicBezTo>
                  <a:cubicBezTo>
                    <a:pt x="0" y="61"/>
                    <a:pt x="11" y="72"/>
                    <a:pt x="24" y="72"/>
                  </a:cubicBezTo>
                  <a:cubicBezTo>
                    <a:pt x="106" y="72"/>
                    <a:pt x="106" y="72"/>
                    <a:pt x="106" y="72"/>
                  </a:cubicBezTo>
                  <a:cubicBezTo>
                    <a:pt x="106" y="72"/>
                    <a:pt x="106" y="72"/>
                    <a:pt x="106" y="72"/>
                  </a:cubicBezTo>
                  <a:cubicBezTo>
                    <a:pt x="118" y="71"/>
                    <a:pt x="128" y="62"/>
                    <a:pt x="128" y="50"/>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91" name="Freeform 218">
              <a:extLst>
                <a:ext uri="{FF2B5EF4-FFF2-40B4-BE49-F238E27FC236}">
                  <a16:creationId xmlns:a16="http://schemas.microsoft.com/office/drawing/2014/main" id="{240BE78E-592C-4A22-A4D9-218827860C92}"/>
                </a:ext>
              </a:extLst>
            </p:cNvPr>
            <p:cNvSpPr>
              <a:spLocks noEditPoints="1"/>
            </p:cNvSpPr>
            <p:nvPr/>
          </p:nvSpPr>
          <p:spPr bwMode="auto">
            <a:xfrm>
              <a:off x="8944006" y="5637426"/>
              <a:ext cx="211399" cy="173230"/>
            </a:xfrm>
            <a:custGeom>
              <a:avLst/>
              <a:gdLst>
                <a:gd name="T0" fmla="*/ 0 w 88"/>
                <a:gd name="T1" fmla="*/ 0 h 72"/>
                <a:gd name="T2" fmla="*/ 0 w 88"/>
                <a:gd name="T3" fmla="*/ 72 h 72"/>
                <a:gd name="T4" fmla="*/ 88 w 88"/>
                <a:gd name="T5" fmla="*/ 72 h 72"/>
                <a:gd name="T6" fmla="*/ 88 w 88"/>
                <a:gd name="T7" fmla="*/ 0 h 72"/>
                <a:gd name="T8" fmla="*/ 0 w 88"/>
                <a:gd name="T9" fmla="*/ 0 h 72"/>
                <a:gd name="T10" fmla="*/ 83 w 88"/>
                <a:gd name="T11" fmla="*/ 66 h 72"/>
                <a:gd name="T12" fmla="*/ 5 w 88"/>
                <a:gd name="T13" fmla="*/ 66 h 72"/>
                <a:gd name="T14" fmla="*/ 5 w 88"/>
                <a:gd name="T15" fmla="*/ 5 h 72"/>
                <a:gd name="T16" fmla="*/ 83 w 88"/>
                <a:gd name="T17" fmla="*/ 5 h 72"/>
                <a:gd name="T18" fmla="*/ 83 w 88"/>
                <a:gd name="T19" fmla="*/ 66 h 72"/>
                <a:gd name="T20" fmla="*/ 61 w 88"/>
                <a:gd name="T21" fmla="*/ 19 h 72"/>
                <a:gd name="T22" fmla="*/ 69 w 88"/>
                <a:gd name="T23" fmla="*/ 27 h 72"/>
                <a:gd name="T24" fmla="*/ 77 w 88"/>
                <a:gd name="T25" fmla="*/ 19 h 72"/>
                <a:gd name="T26" fmla="*/ 69 w 88"/>
                <a:gd name="T27" fmla="*/ 11 h 72"/>
                <a:gd name="T28" fmla="*/ 61 w 88"/>
                <a:gd name="T29" fmla="*/ 19 h 72"/>
                <a:gd name="T30" fmla="*/ 77 w 88"/>
                <a:gd name="T31" fmla="*/ 60 h 72"/>
                <a:gd name="T32" fmla="*/ 11 w 88"/>
                <a:gd name="T33" fmla="*/ 60 h 72"/>
                <a:gd name="T34" fmla="*/ 27 w 88"/>
                <a:gd name="T35" fmla="*/ 16 h 72"/>
                <a:gd name="T36" fmla="*/ 50 w 88"/>
                <a:gd name="T37" fmla="*/ 44 h 72"/>
                <a:gd name="T38" fmla="*/ 61 w 88"/>
                <a:gd name="T39" fmla="*/ 36 h 72"/>
                <a:gd name="T40" fmla="*/ 77 w 88"/>
                <a:gd name="T41"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72">
                  <a:moveTo>
                    <a:pt x="0" y="0"/>
                  </a:moveTo>
                  <a:cubicBezTo>
                    <a:pt x="0" y="72"/>
                    <a:pt x="0" y="72"/>
                    <a:pt x="0" y="72"/>
                  </a:cubicBezTo>
                  <a:cubicBezTo>
                    <a:pt x="88" y="72"/>
                    <a:pt x="88" y="72"/>
                    <a:pt x="88" y="72"/>
                  </a:cubicBezTo>
                  <a:cubicBezTo>
                    <a:pt x="88" y="0"/>
                    <a:pt x="88" y="0"/>
                    <a:pt x="88" y="0"/>
                  </a:cubicBezTo>
                  <a:lnTo>
                    <a:pt x="0" y="0"/>
                  </a:lnTo>
                  <a:close/>
                  <a:moveTo>
                    <a:pt x="83" y="66"/>
                  </a:moveTo>
                  <a:cubicBezTo>
                    <a:pt x="5" y="66"/>
                    <a:pt x="5" y="66"/>
                    <a:pt x="5" y="66"/>
                  </a:cubicBezTo>
                  <a:cubicBezTo>
                    <a:pt x="5" y="5"/>
                    <a:pt x="5" y="5"/>
                    <a:pt x="5" y="5"/>
                  </a:cubicBezTo>
                  <a:cubicBezTo>
                    <a:pt x="83" y="5"/>
                    <a:pt x="83" y="5"/>
                    <a:pt x="83" y="5"/>
                  </a:cubicBezTo>
                  <a:lnTo>
                    <a:pt x="83" y="66"/>
                  </a:lnTo>
                  <a:close/>
                  <a:moveTo>
                    <a:pt x="61" y="19"/>
                  </a:moveTo>
                  <a:cubicBezTo>
                    <a:pt x="61" y="24"/>
                    <a:pt x="64" y="27"/>
                    <a:pt x="69" y="27"/>
                  </a:cubicBezTo>
                  <a:cubicBezTo>
                    <a:pt x="74" y="27"/>
                    <a:pt x="77" y="24"/>
                    <a:pt x="77" y="19"/>
                  </a:cubicBezTo>
                  <a:cubicBezTo>
                    <a:pt x="77" y="14"/>
                    <a:pt x="74" y="11"/>
                    <a:pt x="69" y="11"/>
                  </a:cubicBezTo>
                  <a:cubicBezTo>
                    <a:pt x="64" y="11"/>
                    <a:pt x="61" y="14"/>
                    <a:pt x="61" y="19"/>
                  </a:cubicBezTo>
                  <a:close/>
                  <a:moveTo>
                    <a:pt x="77" y="60"/>
                  </a:moveTo>
                  <a:cubicBezTo>
                    <a:pt x="11" y="60"/>
                    <a:pt x="11" y="60"/>
                    <a:pt x="11" y="60"/>
                  </a:cubicBezTo>
                  <a:cubicBezTo>
                    <a:pt x="27" y="16"/>
                    <a:pt x="27" y="16"/>
                    <a:pt x="27" y="16"/>
                  </a:cubicBezTo>
                  <a:cubicBezTo>
                    <a:pt x="50" y="44"/>
                    <a:pt x="50" y="44"/>
                    <a:pt x="50" y="44"/>
                  </a:cubicBezTo>
                  <a:cubicBezTo>
                    <a:pt x="61" y="36"/>
                    <a:pt x="61" y="36"/>
                    <a:pt x="61" y="36"/>
                  </a:cubicBezTo>
                  <a:lnTo>
                    <a:pt x="77" y="60"/>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92" name="Freeform 219">
              <a:extLst>
                <a:ext uri="{FF2B5EF4-FFF2-40B4-BE49-F238E27FC236}">
                  <a16:creationId xmlns:a16="http://schemas.microsoft.com/office/drawing/2014/main" id="{0F7F0DB6-8FCF-4B3C-9CE8-33E75D0B3DC9}"/>
                </a:ext>
              </a:extLst>
            </p:cNvPr>
            <p:cNvSpPr>
              <a:spLocks noEditPoints="1"/>
            </p:cNvSpPr>
            <p:nvPr/>
          </p:nvSpPr>
          <p:spPr bwMode="auto">
            <a:xfrm>
              <a:off x="8637183" y="5596320"/>
              <a:ext cx="204059" cy="206995"/>
            </a:xfrm>
            <a:custGeom>
              <a:avLst/>
              <a:gdLst>
                <a:gd name="T0" fmla="*/ 57 w 85"/>
                <a:gd name="T1" fmla="*/ 59 h 86"/>
                <a:gd name="T2" fmla="*/ 82 w 85"/>
                <a:gd name="T3" fmla="*/ 47 h 86"/>
                <a:gd name="T4" fmla="*/ 82 w 85"/>
                <a:gd name="T5" fmla="*/ 59 h 86"/>
                <a:gd name="T6" fmla="*/ 66 w 85"/>
                <a:gd name="T7" fmla="*/ 67 h 86"/>
                <a:gd name="T8" fmla="*/ 59 w 85"/>
                <a:gd name="T9" fmla="*/ 84 h 86"/>
                <a:gd name="T10" fmla="*/ 47 w 85"/>
                <a:gd name="T11" fmla="*/ 84 h 86"/>
                <a:gd name="T12" fmla="*/ 57 w 85"/>
                <a:gd name="T13" fmla="*/ 59 h 86"/>
                <a:gd name="T14" fmla="*/ 24 w 85"/>
                <a:gd name="T15" fmla="*/ 85 h 86"/>
                <a:gd name="T16" fmla="*/ 39 w 85"/>
                <a:gd name="T17" fmla="*/ 42 h 86"/>
                <a:gd name="T18" fmla="*/ 81 w 85"/>
                <a:gd name="T19" fmla="*/ 23 h 86"/>
                <a:gd name="T20" fmla="*/ 81 w 85"/>
                <a:gd name="T21" fmla="*/ 35 h 86"/>
                <a:gd name="T22" fmla="*/ 81 w 85"/>
                <a:gd name="T23" fmla="*/ 35 h 86"/>
                <a:gd name="T24" fmla="*/ 48 w 85"/>
                <a:gd name="T25" fmla="*/ 51 h 86"/>
                <a:gd name="T26" fmla="*/ 36 w 85"/>
                <a:gd name="T27" fmla="*/ 85 h 86"/>
                <a:gd name="T28" fmla="*/ 24 w 85"/>
                <a:gd name="T29" fmla="*/ 85 h 86"/>
                <a:gd name="T30" fmla="*/ 49 w 85"/>
                <a:gd name="T31" fmla="*/ 7 h 86"/>
                <a:gd name="T32" fmla="*/ 80 w 85"/>
                <a:gd name="T33" fmla="*/ 0 h 86"/>
                <a:gd name="T34" fmla="*/ 80 w 85"/>
                <a:gd name="T35" fmla="*/ 0 h 86"/>
                <a:gd name="T36" fmla="*/ 80 w 85"/>
                <a:gd name="T37" fmla="*/ 12 h 86"/>
                <a:gd name="T38" fmla="*/ 31 w 85"/>
                <a:gd name="T39" fmla="*/ 34 h 86"/>
                <a:gd name="T40" fmla="*/ 12 w 85"/>
                <a:gd name="T41" fmla="*/ 86 h 86"/>
                <a:gd name="T42" fmla="*/ 0 w 85"/>
                <a:gd name="T43" fmla="*/ 86 h 86"/>
                <a:gd name="T44" fmla="*/ 5 w 85"/>
                <a:gd name="T45" fmla="*/ 55 h 86"/>
                <a:gd name="T46" fmla="*/ 22 w 85"/>
                <a:gd name="T47" fmla="*/ 26 h 86"/>
                <a:gd name="T48" fmla="*/ 49 w 85"/>
                <a:gd name="T49" fmla="*/ 7 h 86"/>
                <a:gd name="T50" fmla="*/ 75 w 85"/>
                <a:gd name="T51" fmla="*/ 83 h 86"/>
                <a:gd name="T52" fmla="*/ 83 w 85"/>
                <a:gd name="T53" fmla="*/ 83 h 86"/>
                <a:gd name="T54" fmla="*/ 83 w 85"/>
                <a:gd name="T55" fmla="*/ 74 h 86"/>
                <a:gd name="T56" fmla="*/ 74 w 85"/>
                <a:gd name="T57" fmla="*/ 75 h 86"/>
                <a:gd name="T58" fmla="*/ 75 w 85"/>
                <a:gd name="T59" fmla="*/ 8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5" h="86">
                  <a:moveTo>
                    <a:pt x="57" y="59"/>
                  </a:moveTo>
                  <a:cubicBezTo>
                    <a:pt x="64" y="51"/>
                    <a:pt x="73" y="48"/>
                    <a:pt x="82" y="47"/>
                  </a:cubicBezTo>
                  <a:cubicBezTo>
                    <a:pt x="82" y="59"/>
                    <a:pt x="82" y="59"/>
                    <a:pt x="82" y="59"/>
                  </a:cubicBezTo>
                  <a:cubicBezTo>
                    <a:pt x="76" y="59"/>
                    <a:pt x="70" y="62"/>
                    <a:pt x="66" y="67"/>
                  </a:cubicBezTo>
                  <a:cubicBezTo>
                    <a:pt x="61" y="71"/>
                    <a:pt x="59" y="78"/>
                    <a:pt x="59" y="84"/>
                  </a:cubicBezTo>
                  <a:cubicBezTo>
                    <a:pt x="47" y="84"/>
                    <a:pt x="47" y="84"/>
                    <a:pt x="47" y="84"/>
                  </a:cubicBezTo>
                  <a:cubicBezTo>
                    <a:pt x="47" y="75"/>
                    <a:pt x="50" y="66"/>
                    <a:pt x="57" y="59"/>
                  </a:cubicBezTo>
                  <a:close/>
                  <a:moveTo>
                    <a:pt x="24" y="85"/>
                  </a:moveTo>
                  <a:cubicBezTo>
                    <a:pt x="23" y="69"/>
                    <a:pt x="29" y="54"/>
                    <a:pt x="39" y="42"/>
                  </a:cubicBezTo>
                  <a:cubicBezTo>
                    <a:pt x="50" y="31"/>
                    <a:pt x="65" y="24"/>
                    <a:pt x="81" y="23"/>
                  </a:cubicBezTo>
                  <a:cubicBezTo>
                    <a:pt x="81" y="35"/>
                    <a:pt x="81" y="35"/>
                    <a:pt x="81" y="35"/>
                  </a:cubicBezTo>
                  <a:cubicBezTo>
                    <a:pt x="81" y="35"/>
                    <a:pt x="81" y="35"/>
                    <a:pt x="81" y="35"/>
                  </a:cubicBezTo>
                  <a:cubicBezTo>
                    <a:pt x="69" y="36"/>
                    <a:pt x="57" y="41"/>
                    <a:pt x="48" y="51"/>
                  </a:cubicBezTo>
                  <a:cubicBezTo>
                    <a:pt x="40" y="60"/>
                    <a:pt x="35" y="72"/>
                    <a:pt x="36" y="85"/>
                  </a:cubicBezTo>
                  <a:lnTo>
                    <a:pt x="24" y="85"/>
                  </a:lnTo>
                  <a:close/>
                  <a:moveTo>
                    <a:pt x="49" y="7"/>
                  </a:moveTo>
                  <a:cubicBezTo>
                    <a:pt x="59" y="3"/>
                    <a:pt x="69" y="0"/>
                    <a:pt x="80" y="0"/>
                  </a:cubicBezTo>
                  <a:cubicBezTo>
                    <a:pt x="80" y="0"/>
                    <a:pt x="80" y="0"/>
                    <a:pt x="80" y="0"/>
                  </a:cubicBezTo>
                  <a:cubicBezTo>
                    <a:pt x="80" y="12"/>
                    <a:pt x="80" y="12"/>
                    <a:pt x="80" y="12"/>
                  </a:cubicBezTo>
                  <a:cubicBezTo>
                    <a:pt x="61" y="12"/>
                    <a:pt x="44" y="20"/>
                    <a:pt x="31" y="34"/>
                  </a:cubicBezTo>
                  <a:cubicBezTo>
                    <a:pt x="18" y="48"/>
                    <a:pt x="11" y="67"/>
                    <a:pt x="12" y="86"/>
                  </a:cubicBezTo>
                  <a:cubicBezTo>
                    <a:pt x="0" y="86"/>
                    <a:pt x="0" y="86"/>
                    <a:pt x="0" y="86"/>
                  </a:cubicBezTo>
                  <a:cubicBezTo>
                    <a:pt x="0" y="75"/>
                    <a:pt x="1" y="65"/>
                    <a:pt x="5" y="55"/>
                  </a:cubicBezTo>
                  <a:cubicBezTo>
                    <a:pt x="9" y="44"/>
                    <a:pt x="14" y="35"/>
                    <a:pt x="22" y="26"/>
                  </a:cubicBezTo>
                  <a:cubicBezTo>
                    <a:pt x="30" y="18"/>
                    <a:pt x="39" y="12"/>
                    <a:pt x="49" y="7"/>
                  </a:cubicBezTo>
                  <a:close/>
                  <a:moveTo>
                    <a:pt x="75" y="83"/>
                  </a:moveTo>
                  <a:cubicBezTo>
                    <a:pt x="77" y="85"/>
                    <a:pt x="81" y="85"/>
                    <a:pt x="83" y="83"/>
                  </a:cubicBezTo>
                  <a:cubicBezTo>
                    <a:pt x="85" y="80"/>
                    <a:pt x="85" y="77"/>
                    <a:pt x="83" y="74"/>
                  </a:cubicBezTo>
                  <a:cubicBezTo>
                    <a:pt x="80" y="72"/>
                    <a:pt x="77" y="72"/>
                    <a:pt x="74" y="75"/>
                  </a:cubicBezTo>
                  <a:cubicBezTo>
                    <a:pt x="72" y="77"/>
                    <a:pt x="72" y="81"/>
                    <a:pt x="75" y="83"/>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93" name="Freeform 227">
              <a:extLst>
                <a:ext uri="{FF2B5EF4-FFF2-40B4-BE49-F238E27FC236}">
                  <a16:creationId xmlns:a16="http://schemas.microsoft.com/office/drawing/2014/main" id="{A17BEEC8-C426-4243-BD18-6F643DD751F9}"/>
                </a:ext>
              </a:extLst>
            </p:cNvPr>
            <p:cNvSpPr>
              <a:spLocks noEditPoints="1"/>
            </p:cNvSpPr>
            <p:nvPr/>
          </p:nvSpPr>
          <p:spPr bwMode="auto">
            <a:xfrm>
              <a:off x="8036359" y="3018418"/>
              <a:ext cx="173230" cy="170294"/>
            </a:xfrm>
            <a:custGeom>
              <a:avLst/>
              <a:gdLst>
                <a:gd name="T0" fmla="*/ 14 w 72"/>
                <a:gd name="T1" fmla="*/ 35 h 71"/>
                <a:gd name="T2" fmla="*/ 14 w 72"/>
                <a:gd name="T3" fmla="*/ 33 h 71"/>
                <a:gd name="T4" fmla="*/ 1 w 72"/>
                <a:gd name="T5" fmla="*/ 29 h 71"/>
                <a:gd name="T6" fmla="*/ 0 w 72"/>
                <a:gd name="T7" fmla="*/ 35 h 71"/>
                <a:gd name="T8" fmla="*/ 11 w 72"/>
                <a:gd name="T9" fmla="*/ 62 h 71"/>
                <a:gd name="T10" fmla="*/ 19 w 72"/>
                <a:gd name="T11" fmla="*/ 51 h 71"/>
                <a:gd name="T12" fmla="*/ 14 w 72"/>
                <a:gd name="T13" fmla="*/ 35 h 71"/>
                <a:gd name="T14" fmla="*/ 58 w 72"/>
                <a:gd name="T15" fmla="*/ 35 h 71"/>
                <a:gd name="T16" fmla="*/ 53 w 72"/>
                <a:gd name="T17" fmla="*/ 51 h 71"/>
                <a:gd name="T18" fmla="*/ 61 w 72"/>
                <a:gd name="T19" fmla="*/ 62 h 71"/>
                <a:gd name="T20" fmla="*/ 72 w 72"/>
                <a:gd name="T21" fmla="*/ 35 h 71"/>
                <a:gd name="T22" fmla="*/ 71 w 72"/>
                <a:gd name="T23" fmla="*/ 29 h 71"/>
                <a:gd name="T24" fmla="*/ 58 w 72"/>
                <a:gd name="T25" fmla="*/ 33 h 71"/>
                <a:gd name="T26" fmla="*/ 58 w 72"/>
                <a:gd name="T27" fmla="*/ 35 h 71"/>
                <a:gd name="T28" fmla="*/ 40 w 72"/>
                <a:gd name="T29" fmla="*/ 13 h 71"/>
                <a:gd name="T30" fmla="*/ 56 w 72"/>
                <a:gd name="T31" fmla="*/ 24 h 71"/>
                <a:gd name="T32" fmla="*/ 68 w 72"/>
                <a:gd name="T33" fmla="*/ 20 h 71"/>
                <a:gd name="T34" fmla="*/ 40 w 72"/>
                <a:gd name="T35" fmla="*/ 0 h 71"/>
                <a:gd name="T36" fmla="*/ 40 w 72"/>
                <a:gd name="T37" fmla="*/ 13 h 71"/>
                <a:gd name="T38" fmla="*/ 16 w 72"/>
                <a:gd name="T39" fmla="*/ 24 h 71"/>
                <a:gd name="T40" fmla="*/ 31 w 72"/>
                <a:gd name="T41" fmla="*/ 13 h 71"/>
                <a:gd name="T42" fmla="*/ 31 w 72"/>
                <a:gd name="T43" fmla="*/ 0 h 71"/>
                <a:gd name="T44" fmla="*/ 3 w 72"/>
                <a:gd name="T45" fmla="*/ 20 h 71"/>
                <a:gd name="T46" fmla="*/ 16 w 72"/>
                <a:gd name="T47" fmla="*/ 24 h 71"/>
                <a:gd name="T48" fmla="*/ 45 w 72"/>
                <a:gd name="T49" fmla="*/ 56 h 71"/>
                <a:gd name="T50" fmla="*/ 36 w 72"/>
                <a:gd name="T51" fmla="*/ 58 h 71"/>
                <a:gd name="T52" fmla="*/ 27 w 72"/>
                <a:gd name="T53" fmla="*/ 56 h 71"/>
                <a:gd name="T54" fmla="*/ 19 w 72"/>
                <a:gd name="T55" fmla="*/ 67 h 71"/>
                <a:gd name="T56" fmla="*/ 36 w 72"/>
                <a:gd name="T57" fmla="*/ 71 h 71"/>
                <a:gd name="T58" fmla="*/ 53 w 72"/>
                <a:gd name="T59" fmla="*/ 67 h 71"/>
                <a:gd name="T60" fmla="*/ 45 w 72"/>
                <a:gd name="T61" fmla="*/ 5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71">
                  <a:moveTo>
                    <a:pt x="14" y="35"/>
                  </a:moveTo>
                  <a:cubicBezTo>
                    <a:pt x="14" y="35"/>
                    <a:pt x="14" y="34"/>
                    <a:pt x="14" y="33"/>
                  </a:cubicBezTo>
                  <a:cubicBezTo>
                    <a:pt x="1" y="29"/>
                    <a:pt x="1" y="29"/>
                    <a:pt x="1" y="29"/>
                  </a:cubicBezTo>
                  <a:cubicBezTo>
                    <a:pt x="0" y="31"/>
                    <a:pt x="0" y="33"/>
                    <a:pt x="0" y="35"/>
                  </a:cubicBezTo>
                  <a:cubicBezTo>
                    <a:pt x="0" y="46"/>
                    <a:pt x="4" y="55"/>
                    <a:pt x="11" y="62"/>
                  </a:cubicBezTo>
                  <a:cubicBezTo>
                    <a:pt x="19" y="51"/>
                    <a:pt x="19" y="51"/>
                    <a:pt x="19" y="51"/>
                  </a:cubicBezTo>
                  <a:cubicBezTo>
                    <a:pt x="16" y="47"/>
                    <a:pt x="14" y="41"/>
                    <a:pt x="14" y="35"/>
                  </a:cubicBezTo>
                  <a:close/>
                  <a:moveTo>
                    <a:pt x="58" y="35"/>
                  </a:moveTo>
                  <a:cubicBezTo>
                    <a:pt x="58" y="41"/>
                    <a:pt x="56" y="47"/>
                    <a:pt x="53" y="51"/>
                  </a:cubicBezTo>
                  <a:cubicBezTo>
                    <a:pt x="61" y="62"/>
                    <a:pt x="61" y="62"/>
                    <a:pt x="61" y="62"/>
                  </a:cubicBezTo>
                  <a:cubicBezTo>
                    <a:pt x="68" y="55"/>
                    <a:pt x="72" y="46"/>
                    <a:pt x="72" y="35"/>
                  </a:cubicBezTo>
                  <a:cubicBezTo>
                    <a:pt x="72" y="33"/>
                    <a:pt x="72" y="31"/>
                    <a:pt x="71" y="29"/>
                  </a:cubicBezTo>
                  <a:cubicBezTo>
                    <a:pt x="58" y="33"/>
                    <a:pt x="58" y="33"/>
                    <a:pt x="58" y="33"/>
                  </a:cubicBezTo>
                  <a:cubicBezTo>
                    <a:pt x="58" y="34"/>
                    <a:pt x="58" y="35"/>
                    <a:pt x="58" y="35"/>
                  </a:cubicBezTo>
                  <a:close/>
                  <a:moveTo>
                    <a:pt x="40" y="13"/>
                  </a:moveTo>
                  <a:cubicBezTo>
                    <a:pt x="47" y="15"/>
                    <a:pt x="52" y="19"/>
                    <a:pt x="56" y="24"/>
                  </a:cubicBezTo>
                  <a:cubicBezTo>
                    <a:pt x="68" y="20"/>
                    <a:pt x="68" y="20"/>
                    <a:pt x="68" y="20"/>
                  </a:cubicBezTo>
                  <a:cubicBezTo>
                    <a:pt x="63" y="9"/>
                    <a:pt x="53" y="1"/>
                    <a:pt x="40" y="0"/>
                  </a:cubicBezTo>
                  <a:lnTo>
                    <a:pt x="40" y="13"/>
                  </a:lnTo>
                  <a:close/>
                  <a:moveTo>
                    <a:pt x="16" y="24"/>
                  </a:moveTo>
                  <a:cubicBezTo>
                    <a:pt x="20" y="19"/>
                    <a:pt x="25" y="15"/>
                    <a:pt x="31" y="13"/>
                  </a:cubicBezTo>
                  <a:cubicBezTo>
                    <a:pt x="31" y="0"/>
                    <a:pt x="31" y="0"/>
                    <a:pt x="31" y="0"/>
                  </a:cubicBezTo>
                  <a:cubicBezTo>
                    <a:pt x="19" y="1"/>
                    <a:pt x="9" y="9"/>
                    <a:pt x="3" y="20"/>
                  </a:cubicBezTo>
                  <a:lnTo>
                    <a:pt x="16" y="24"/>
                  </a:lnTo>
                  <a:close/>
                  <a:moveTo>
                    <a:pt x="45" y="56"/>
                  </a:moveTo>
                  <a:cubicBezTo>
                    <a:pt x="42" y="57"/>
                    <a:pt x="39" y="58"/>
                    <a:pt x="36" y="58"/>
                  </a:cubicBezTo>
                  <a:cubicBezTo>
                    <a:pt x="33" y="58"/>
                    <a:pt x="30" y="57"/>
                    <a:pt x="27" y="56"/>
                  </a:cubicBezTo>
                  <a:cubicBezTo>
                    <a:pt x="19" y="67"/>
                    <a:pt x="19" y="67"/>
                    <a:pt x="19" y="67"/>
                  </a:cubicBezTo>
                  <a:cubicBezTo>
                    <a:pt x="24" y="70"/>
                    <a:pt x="30" y="71"/>
                    <a:pt x="36" y="71"/>
                  </a:cubicBezTo>
                  <a:cubicBezTo>
                    <a:pt x="42" y="71"/>
                    <a:pt x="48" y="70"/>
                    <a:pt x="53" y="67"/>
                  </a:cubicBezTo>
                  <a:lnTo>
                    <a:pt x="45" y="56"/>
                  </a:ln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94" name="Freeform 229">
              <a:extLst>
                <a:ext uri="{FF2B5EF4-FFF2-40B4-BE49-F238E27FC236}">
                  <a16:creationId xmlns:a16="http://schemas.microsoft.com/office/drawing/2014/main" id="{FAF2E7DA-4E40-40AC-B0B8-8625BCF67EB5}"/>
                </a:ext>
              </a:extLst>
            </p:cNvPr>
            <p:cNvSpPr>
              <a:spLocks noEditPoints="1"/>
            </p:cNvSpPr>
            <p:nvPr/>
          </p:nvSpPr>
          <p:spPr bwMode="auto">
            <a:xfrm>
              <a:off x="8506527" y="1289058"/>
              <a:ext cx="142401" cy="140933"/>
            </a:xfrm>
            <a:custGeom>
              <a:avLst/>
              <a:gdLst>
                <a:gd name="T0" fmla="*/ 30 w 59"/>
                <a:gd name="T1" fmla="*/ 0 h 59"/>
                <a:gd name="T2" fmla="*/ 0 w 59"/>
                <a:gd name="T3" fmla="*/ 29 h 59"/>
                <a:gd name="T4" fmla="*/ 30 w 59"/>
                <a:gd name="T5" fmla="*/ 59 h 59"/>
                <a:gd name="T6" fmla="*/ 59 w 59"/>
                <a:gd name="T7" fmla="*/ 29 h 59"/>
                <a:gd name="T8" fmla="*/ 30 w 59"/>
                <a:gd name="T9" fmla="*/ 0 h 59"/>
                <a:gd name="T10" fmla="*/ 47 w 59"/>
                <a:gd name="T11" fmla="*/ 25 h 59"/>
                <a:gd name="T12" fmla="*/ 31 w 59"/>
                <a:gd name="T13" fmla="*/ 47 h 59"/>
                <a:gd name="T14" fmla="*/ 24 w 59"/>
                <a:gd name="T15" fmla="*/ 44 h 59"/>
                <a:gd name="T16" fmla="*/ 18 w 59"/>
                <a:gd name="T17" fmla="*/ 27 h 59"/>
                <a:gd name="T18" fmla="*/ 14 w 59"/>
                <a:gd name="T19" fmla="*/ 28 h 59"/>
                <a:gd name="T20" fmla="*/ 12 w 59"/>
                <a:gd name="T21" fmla="*/ 26 h 59"/>
                <a:gd name="T22" fmla="*/ 23 w 59"/>
                <a:gd name="T23" fmla="*/ 18 h 59"/>
                <a:gd name="T24" fmla="*/ 29 w 59"/>
                <a:gd name="T25" fmla="*/ 30 h 59"/>
                <a:gd name="T26" fmla="*/ 32 w 59"/>
                <a:gd name="T27" fmla="*/ 37 h 59"/>
                <a:gd name="T28" fmla="*/ 36 w 59"/>
                <a:gd name="T29" fmla="*/ 31 h 59"/>
                <a:gd name="T30" fmla="*/ 32 w 59"/>
                <a:gd name="T31" fmla="*/ 26 h 59"/>
                <a:gd name="T32" fmla="*/ 47 w 59"/>
                <a:gd name="T33" fmla="*/ 2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 h="59">
                  <a:moveTo>
                    <a:pt x="30" y="0"/>
                  </a:moveTo>
                  <a:cubicBezTo>
                    <a:pt x="14" y="0"/>
                    <a:pt x="0" y="13"/>
                    <a:pt x="0" y="29"/>
                  </a:cubicBezTo>
                  <a:cubicBezTo>
                    <a:pt x="0" y="45"/>
                    <a:pt x="14" y="59"/>
                    <a:pt x="30" y="59"/>
                  </a:cubicBezTo>
                  <a:cubicBezTo>
                    <a:pt x="46" y="59"/>
                    <a:pt x="59" y="45"/>
                    <a:pt x="59" y="29"/>
                  </a:cubicBezTo>
                  <a:cubicBezTo>
                    <a:pt x="59" y="13"/>
                    <a:pt x="46" y="0"/>
                    <a:pt x="30" y="0"/>
                  </a:cubicBezTo>
                  <a:close/>
                  <a:moveTo>
                    <a:pt x="47" y="25"/>
                  </a:moveTo>
                  <a:cubicBezTo>
                    <a:pt x="45" y="36"/>
                    <a:pt x="34" y="45"/>
                    <a:pt x="31" y="47"/>
                  </a:cubicBezTo>
                  <a:cubicBezTo>
                    <a:pt x="28" y="49"/>
                    <a:pt x="25" y="46"/>
                    <a:pt x="24" y="44"/>
                  </a:cubicBezTo>
                  <a:cubicBezTo>
                    <a:pt x="22" y="42"/>
                    <a:pt x="19" y="28"/>
                    <a:pt x="18" y="27"/>
                  </a:cubicBezTo>
                  <a:cubicBezTo>
                    <a:pt x="17" y="25"/>
                    <a:pt x="14" y="28"/>
                    <a:pt x="14" y="28"/>
                  </a:cubicBezTo>
                  <a:cubicBezTo>
                    <a:pt x="12" y="26"/>
                    <a:pt x="12" y="26"/>
                    <a:pt x="12" y="26"/>
                  </a:cubicBezTo>
                  <a:cubicBezTo>
                    <a:pt x="12" y="26"/>
                    <a:pt x="18" y="19"/>
                    <a:pt x="23" y="18"/>
                  </a:cubicBezTo>
                  <a:cubicBezTo>
                    <a:pt x="28" y="17"/>
                    <a:pt x="28" y="25"/>
                    <a:pt x="29" y="30"/>
                  </a:cubicBezTo>
                  <a:cubicBezTo>
                    <a:pt x="30" y="34"/>
                    <a:pt x="31" y="37"/>
                    <a:pt x="32" y="37"/>
                  </a:cubicBezTo>
                  <a:cubicBezTo>
                    <a:pt x="33" y="37"/>
                    <a:pt x="34" y="34"/>
                    <a:pt x="36" y="31"/>
                  </a:cubicBezTo>
                  <a:cubicBezTo>
                    <a:pt x="39" y="27"/>
                    <a:pt x="36" y="23"/>
                    <a:pt x="32" y="26"/>
                  </a:cubicBezTo>
                  <a:cubicBezTo>
                    <a:pt x="34" y="16"/>
                    <a:pt x="49" y="14"/>
                    <a:pt x="47" y="25"/>
                  </a:cubicBezTo>
                  <a:close/>
                </a:path>
              </a:pathLst>
            </a:custGeom>
            <a:solidFill>
              <a:srgbClr val="FFFFFF">
                <a:alpha val="50195"/>
              </a:srgbClr>
            </a:solidFill>
            <a:ln w="25400">
              <a:noFill/>
            </a:ln>
            <a:extLst>
              <a:ext uri="{91240B29-F687-4F45-9708-019B960494DF}">
                <a14:hiddenLine xmlns:a14="http://schemas.microsoft.com/office/drawing/2010/main" w="9525">
                  <a:solidFill>
                    <a:srgbClr val="000000"/>
                  </a:solidFill>
                  <a:round/>
                </a14:hiddenLine>
              </a:ext>
            </a:extLst>
          </p:spPr>
          <p:txBody>
            <a:bodyPr anchor="ctr"/>
            <a:lstStyle/>
            <a:p>
              <a:pPr algn="ctr" fontAlgn="base">
                <a:spcBef>
                  <a:spcPct val="0"/>
                </a:spcBef>
                <a:spcAft>
                  <a:spcPct val="0"/>
                </a:spcAft>
              </a:pPr>
              <a:endParaRPr lang="id-ID" sz="800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grpSp>
      <p:sp>
        <p:nvSpPr>
          <p:cNvPr id="195" name="Isosceles Triangle 336">
            <a:extLst>
              <a:ext uri="{FF2B5EF4-FFF2-40B4-BE49-F238E27FC236}">
                <a16:creationId xmlns:a16="http://schemas.microsoft.com/office/drawing/2014/main" id="{4AA56F9B-0592-4F7A-A8FB-BBE71C2E00D2}"/>
              </a:ext>
            </a:extLst>
          </p:cNvPr>
          <p:cNvSpPr/>
          <p:nvPr/>
        </p:nvSpPr>
        <p:spPr>
          <a:xfrm rot="5400000">
            <a:off x="1849897" y="2210565"/>
            <a:ext cx="152399" cy="131362"/>
          </a:xfrm>
          <a:prstGeom prst="triangle">
            <a:avLst/>
          </a:prstGeom>
          <a:solidFill>
            <a:srgbClr val="FFFFFF">
              <a:alpha val="50195"/>
            </a:srgbClr>
          </a:solidFill>
          <a:ln w="25400">
            <a:noFill/>
          </a:ln>
        </p:spPr>
        <p:txBody>
          <a:bodyPr anchor="ctr"/>
          <a:lstStyle/>
          <a:p>
            <a:pPr algn="ctr" fontAlgn="base">
              <a:spcBef>
                <a:spcPct val="0"/>
              </a:spcBef>
              <a:spcAft>
                <a:spcPct val="0"/>
              </a:spcAft>
            </a:pPr>
            <a:endParaRPr lang="en-US" sz="8000" dirty="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96" name="Isosceles Triangle 340">
            <a:extLst>
              <a:ext uri="{FF2B5EF4-FFF2-40B4-BE49-F238E27FC236}">
                <a16:creationId xmlns:a16="http://schemas.microsoft.com/office/drawing/2014/main" id="{5815C988-CAEE-493B-89D0-577587E5371A}"/>
              </a:ext>
            </a:extLst>
          </p:cNvPr>
          <p:cNvSpPr/>
          <p:nvPr/>
        </p:nvSpPr>
        <p:spPr>
          <a:xfrm rot="5400000">
            <a:off x="1849897" y="3335738"/>
            <a:ext cx="152399" cy="131362"/>
          </a:xfrm>
          <a:prstGeom prst="triangle">
            <a:avLst/>
          </a:prstGeom>
          <a:solidFill>
            <a:srgbClr val="FFFFFF">
              <a:alpha val="50195"/>
            </a:srgbClr>
          </a:solidFill>
          <a:ln w="25400">
            <a:noFill/>
          </a:ln>
        </p:spPr>
        <p:txBody>
          <a:bodyPr anchor="ctr"/>
          <a:lstStyle/>
          <a:p>
            <a:pPr algn="ctr" fontAlgn="base">
              <a:spcBef>
                <a:spcPct val="0"/>
              </a:spcBef>
              <a:spcAft>
                <a:spcPct val="0"/>
              </a:spcAft>
            </a:pPr>
            <a:endParaRPr lang="en-US" sz="8000" dirty="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97" name="Isosceles Triangle 344">
            <a:extLst>
              <a:ext uri="{FF2B5EF4-FFF2-40B4-BE49-F238E27FC236}">
                <a16:creationId xmlns:a16="http://schemas.microsoft.com/office/drawing/2014/main" id="{EC80B477-3034-4D8E-A964-B72079C25EB1}"/>
              </a:ext>
            </a:extLst>
          </p:cNvPr>
          <p:cNvSpPr/>
          <p:nvPr/>
        </p:nvSpPr>
        <p:spPr>
          <a:xfrm rot="5400000">
            <a:off x="1849897" y="4402413"/>
            <a:ext cx="152399" cy="131362"/>
          </a:xfrm>
          <a:prstGeom prst="triangle">
            <a:avLst/>
          </a:prstGeom>
          <a:solidFill>
            <a:srgbClr val="FFFFFF">
              <a:alpha val="50195"/>
            </a:srgbClr>
          </a:solidFill>
          <a:ln w="25400">
            <a:noFill/>
          </a:ln>
        </p:spPr>
        <p:txBody>
          <a:bodyPr anchor="ctr"/>
          <a:lstStyle/>
          <a:p>
            <a:pPr algn="ctr" fontAlgn="base">
              <a:spcBef>
                <a:spcPct val="0"/>
              </a:spcBef>
              <a:spcAft>
                <a:spcPct val="0"/>
              </a:spcAft>
            </a:pPr>
            <a:endParaRPr lang="en-US" sz="8000" dirty="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198" name="Isosceles Triangle 348">
            <a:extLst>
              <a:ext uri="{FF2B5EF4-FFF2-40B4-BE49-F238E27FC236}">
                <a16:creationId xmlns:a16="http://schemas.microsoft.com/office/drawing/2014/main" id="{877ADB22-CC36-46E0-8BB7-90E281D52ACF}"/>
              </a:ext>
            </a:extLst>
          </p:cNvPr>
          <p:cNvSpPr/>
          <p:nvPr/>
        </p:nvSpPr>
        <p:spPr>
          <a:xfrm rot="5400000">
            <a:off x="1853044" y="5547813"/>
            <a:ext cx="152399" cy="131362"/>
          </a:xfrm>
          <a:prstGeom prst="triangle">
            <a:avLst/>
          </a:prstGeom>
          <a:solidFill>
            <a:srgbClr val="FFFFFF">
              <a:alpha val="50195"/>
            </a:srgbClr>
          </a:solidFill>
          <a:ln w="25400">
            <a:noFill/>
          </a:ln>
        </p:spPr>
        <p:txBody>
          <a:bodyPr anchor="ctr"/>
          <a:lstStyle/>
          <a:p>
            <a:pPr algn="ctr" fontAlgn="base">
              <a:spcBef>
                <a:spcPct val="0"/>
              </a:spcBef>
              <a:spcAft>
                <a:spcPct val="0"/>
              </a:spcAft>
            </a:pPr>
            <a:endParaRPr lang="en-US" sz="8000" dirty="0">
              <a:solidFill>
                <a:srgbClr val="00CC99"/>
              </a:solidFill>
              <a:latin typeface="Arial" panose="020B0604020202020204" pitchFamily="34" charset="0"/>
              <a:ea typeface="宋体" panose="02010600030101010101" pitchFamily="2" charset="-122"/>
              <a:sym typeface="Arial" panose="020B0604020202020204" pitchFamily="34" charset="0"/>
            </a:endParaRPr>
          </a:p>
        </p:txBody>
      </p:sp>
      <p:sp>
        <p:nvSpPr>
          <p:cNvPr id="201" name="TextBox 13">
            <a:extLst>
              <a:ext uri="{FF2B5EF4-FFF2-40B4-BE49-F238E27FC236}">
                <a16:creationId xmlns:a16="http://schemas.microsoft.com/office/drawing/2014/main" id="{09928AF9-3900-407C-88E4-12C58C00F325}"/>
              </a:ext>
            </a:extLst>
          </p:cNvPr>
          <p:cNvSpPr txBox="1"/>
          <p:nvPr/>
        </p:nvSpPr>
        <p:spPr>
          <a:xfrm>
            <a:off x="1889708" y="2358595"/>
            <a:ext cx="3040822" cy="784830"/>
          </a:xfrm>
          <a:prstGeom prst="rect">
            <a:avLst/>
          </a:prstGeom>
          <a:noFill/>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scene3d>
              <a:camera prst="orthographicFront"/>
              <a:lightRig rig="threePt" dir="t"/>
            </a:scene3d>
            <a:sp3d contourW="12700"/>
          </a:bodyPr>
          <a:lstStyle>
            <a:defPPr>
              <a:defRPr lang="zh-CN"/>
            </a:defPPr>
            <a:lvl1pPr marL="342900" indent="0" algn="r" eaLnBrk="0" fontAlgn="base" hangingPunct="0">
              <a:lnSpc>
                <a:spcPct val="125000"/>
              </a:lnSpc>
              <a:spcBef>
                <a:spcPct val="20000"/>
              </a:spcBef>
              <a:spcAft>
                <a:spcPct val="0"/>
              </a:spcAft>
              <a:buFont typeface="Arial" panose="020B0604020202020204" pitchFamily="34" charset="0"/>
              <a:buNone/>
              <a:defRPr sz="1400">
                <a:solidFill>
                  <a:schemeClr val="bg1"/>
                </a:solidFill>
                <a:latin typeface="思源黑体 Light" panose="020B0300000000000000" pitchFamily="34" charset="-122"/>
                <a:ea typeface="思源黑体 Light" panose="020B0300000000000000" pitchFamily="34" charset="-122"/>
              </a:defRPr>
            </a:lvl1pPr>
            <a:lvl2pPr marL="742950" indent="-285750" eaLnBrk="0" fontAlgn="base" hangingPunct="0">
              <a:spcBef>
                <a:spcPct val="20000"/>
              </a:spcBef>
              <a:spcAft>
                <a:spcPct val="0"/>
              </a:spcAft>
              <a:buFont typeface="Arial" panose="020B0604020202020204" pitchFamily="34" charset="0"/>
              <a:buChar char="–"/>
              <a:defRPr sz="2800"/>
            </a:lvl2pPr>
            <a:lvl3pPr marL="1143000" indent="-228600" eaLnBrk="0" fontAlgn="base" hangingPunct="0">
              <a:spcBef>
                <a:spcPct val="20000"/>
              </a:spcBef>
              <a:spcAft>
                <a:spcPct val="0"/>
              </a:spcAft>
              <a:buFont typeface="Arial" panose="020B0604020202020204" pitchFamily="34" charset="0"/>
              <a:buChar char="•"/>
              <a:defRPr sz="2400"/>
            </a:lvl3pPr>
            <a:lvl4pPr marL="1600200" indent="-228600" eaLnBrk="0" fontAlgn="base" hangingPunct="0">
              <a:spcBef>
                <a:spcPct val="20000"/>
              </a:spcBef>
              <a:spcAft>
                <a:spcPct val="0"/>
              </a:spcAft>
              <a:buFont typeface="Arial" panose="020B0604020202020204" pitchFamily="34" charset="0"/>
              <a:buChar char="–"/>
              <a:defRPr sz="2000"/>
            </a:lvl4pPr>
            <a:lvl5pPr marL="2057400" indent="-228600" eaLnBrk="0" fontAlgn="base" hangingPunct="0">
              <a:spcBef>
                <a:spcPct val="20000"/>
              </a:spcBef>
              <a:spcAft>
                <a:spcPct val="0"/>
              </a:spcAft>
              <a:buFont typeface="Arial" panose="020B0604020202020204" pitchFamily="34" charset="0"/>
              <a:buChar char="»"/>
              <a:defRPr sz="2000"/>
            </a:lvl5pPr>
          </a:lstStyle>
          <a:p>
            <a:pPr algn="l">
              <a:lnSpc>
                <a:spcPts val="1800"/>
              </a:lnSpc>
            </a:pPr>
            <a:r>
              <a:rPr lang="en-US" sz="1500" dirty="0" err="1"/>
              <a:t>Ứng</a:t>
            </a:r>
            <a:r>
              <a:rPr lang="en-US" sz="1500" dirty="0"/>
              <a:t> </a:t>
            </a:r>
            <a:r>
              <a:rPr lang="en-US" sz="1500" dirty="0" err="1"/>
              <a:t>dụng</a:t>
            </a:r>
            <a:r>
              <a:rPr lang="en-US" sz="1500" dirty="0"/>
              <a:t> </a:t>
            </a:r>
            <a:r>
              <a:rPr lang="en-US" sz="1500" dirty="0" err="1"/>
              <a:t>truy</a:t>
            </a:r>
            <a:r>
              <a:rPr lang="en-US" sz="1500" dirty="0"/>
              <a:t> </a:t>
            </a:r>
            <a:r>
              <a:rPr lang="en-US" sz="1500" dirty="0" err="1"/>
              <a:t>xuất</a:t>
            </a:r>
            <a:r>
              <a:rPr lang="en-US" sz="1500" dirty="0"/>
              <a:t> </a:t>
            </a:r>
            <a:r>
              <a:rPr lang="en-US" sz="1500" dirty="0" err="1"/>
              <a:t>nguồn</a:t>
            </a:r>
            <a:r>
              <a:rPr lang="en-US" sz="1500" dirty="0"/>
              <a:t> </a:t>
            </a:r>
            <a:r>
              <a:rPr lang="en-US" sz="1500" dirty="0" err="1"/>
              <a:t>gốc</a:t>
            </a:r>
            <a:r>
              <a:rPr lang="en-US" sz="1500" dirty="0"/>
              <a:t> Cam </a:t>
            </a:r>
            <a:r>
              <a:rPr lang="en-US" sz="1500" dirty="0" err="1"/>
              <a:t>Sành</a:t>
            </a:r>
            <a:r>
              <a:rPr lang="en-US" sz="1500" dirty="0"/>
              <a:t> </a:t>
            </a:r>
            <a:r>
              <a:rPr lang="en-US" sz="1500" dirty="0" err="1"/>
              <a:t>là</a:t>
            </a:r>
            <a:r>
              <a:rPr lang="en-US" sz="1500" dirty="0"/>
              <a:t> </a:t>
            </a:r>
            <a:r>
              <a:rPr lang="en-US" sz="1500" dirty="0" err="1"/>
              <a:t>công</a:t>
            </a:r>
            <a:r>
              <a:rPr lang="en-US" sz="1500" dirty="0"/>
              <a:t> </a:t>
            </a:r>
            <a:r>
              <a:rPr lang="en-US" sz="1500" dirty="0" err="1"/>
              <a:t>cụ</a:t>
            </a:r>
            <a:r>
              <a:rPr lang="en-US" sz="1500" dirty="0"/>
              <a:t> </a:t>
            </a:r>
            <a:r>
              <a:rPr lang="en-US" sz="1500" dirty="0" err="1"/>
              <a:t>hữu</a:t>
            </a:r>
            <a:r>
              <a:rPr lang="en-US" sz="1500" dirty="0"/>
              <a:t> </a:t>
            </a:r>
            <a:r>
              <a:rPr lang="en-US" sz="1500" dirty="0" err="1"/>
              <a:t>ích</a:t>
            </a:r>
            <a:r>
              <a:rPr lang="en-US" sz="1500" dirty="0"/>
              <a:t>.</a:t>
            </a:r>
            <a:endParaRPr lang="zh-CN" altLang="en-US" sz="1500" dirty="0"/>
          </a:p>
        </p:txBody>
      </p:sp>
      <p:sp>
        <p:nvSpPr>
          <p:cNvPr id="204" name="TextBox 13">
            <a:extLst>
              <a:ext uri="{FF2B5EF4-FFF2-40B4-BE49-F238E27FC236}">
                <a16:creationId xmlns:a16="http://schemas.microsoft.com/office/drawing/2014/main" id="{2D90F4B1-EF72-4B85-83C4-A52A5C3D0B32}"/>
              </a:ext>
            </a:extLst>
          </p:cNvPr>
          <p:cNvSpPr txBox="1"/>
          <p:nvPr/>
        </p:nvSpPr>
        <p:spPr>
          <a:xfrm>
            <a:off x="1881109" y="3456596"/>
            <a:ext cx="3040822" cy="553998"/>
          </a:xfrm>
          <a:prstGeom prst="rect">
            <a:avLst/>
          </a:prstGeom>
          <a:noFill/>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scene3d>
              <a:camera prst="orthographicFront"/>
              <a:lightRig rig="threePt" dir="t"/>
            </a:scene3d>
            <a:sp3d contourW="12700"/>
          </a:bodyPr>
          <a:lstStyle>
            <a:defPPr>
              <a:defRPr lang="zh-CN"/>
            </a:defPPr>
            <a:lvl1pPr marL="342900" indent="0" eaLnBrk="0" fontAlgn="base" hangingPunct="0">
              <a:lnSpc>
                <a:spcPts val="1800"/>
              </a:lnSpc>
              <a:spcBef>
                <a:spcPct val="20000"/>
              </a:spcBef>
              <a:spcAft>
                <a:spcPct val="0"/>
              </a:spcAft>
              <a:buFont typeface="Arial" panose="020B0604020202020204" pitchFamily="34" charset="0"/>
              <a:buNone/>
              <a:defRPr sz="900">
                <a:solidFill>
                  <a:schemeClr val="bg1"/>
                </a:solidFill>
                <a:latin typeface="思源黑体 Light" panose="020B0300000000000000" pitchFamily="34" charset="-122"/>
                <a:ea typeface="思源黑体 Light" panose="020B0300000000000000" pitchFamily="34" charset="-122"/>
              </a:defRPr>
            </a:lvl1pPr>
            <a:lvl2pPr marL="742950" indent="-285750" eaLnBrk="0" fontAlgn="base" hangingPunct="0">
              <a:spcBef>
                <a:spcPct val="20000"/>
              </a:spcBef>
              <a:spcAft>
                <a:spcPct val="0"/>
              </a:spcAft>
              <a:buFont typeface="Arial" panose="020B0604020202020204" pitchFamily="34" charset="0"/>
              <a:buChar char="–"/>
              <a:defRPr sz="2800"/>
            </a:lvl2pPr>
            <a:lvl3pPr marL="1143000" indent="-228600" eaLnBrk="0" fontAlgn="base" hangingPunct="0">
              <a:spcBef>
                <a:spcPct val="20000"/>
              </a:spcBef>
              <a:spcAft>
                <a:spcPct val="0"/>
              </a:spcAft>
              <a:buFont typeface="Arial" panose="020B0604020202020204" pitchFamily="34" charset="0"/>
              <a:buChar char="•"/>
              <a:defRPr sz="2400"/>
            </a:lvl3pPr>
            <a:lvl4pPr marL="1600200" indent="-228600" eaLnBrk="0" fontAlgn="base" hangingPunct="0">
              <a:spcBef>
                <a:spcPct val="20000"/>
              </a:spcBef>
              <a:spcAft>
                <a:spcPct val="0"/>
              </a:spcAft>
              <a:buFont typeface="Arial" panose="020B0604020202020204" pitchFamily="34" charset="0"/>
              <a:buChar char="–"/>
              <a:defRPr sz="2000"/>
            </a:lvl4pPr>
            <a:lvl5pPr marL="2057400" indent="-228600" eaLnBrk="0" fontAlgn="base" hangingPunct="0">
              <a:spcBef>
                <a:spcPct val="20000"/>
              </a:spcBef>
              <a:spcAft>
                <a:spcPct val="0"/>
              </a:spcAft>
              <a:buFont typeface="Arial" panose="020B0604020202020204" pitchFamily="34" charset="0"/>
              <a:buChar char="»"/>
              <a:defRPr sz="2000"/>
            </a:lvl5pPr>
          </a:lstStyle>
          <a:p>
            <a:r>
              <a:rPr lang="vi-VN" sz="1500" dirty="0"/>
              <a:t>Đảm bảo chất lượng và an toàn thực phẩm.</a:t>
            </a:r>
            <a:endParaRPr lang="zh-CN" altLang="en-US" sz="1500" dirty="0"/>
          </a:p>
        </p:txBody>
      </p:sp>
      <p:sp>
        <p:nvSpPr>
          <p:cNvPr id="207" name="TextBox 13">
            <a:extLst>
              <a:ext uri="{FF2B5EF4-FFF2-40B4-BE49-F238E27FC236}">
                <a16:creationId xmlns:a16="http://schemas.microsoft.com/office/drawing/2014/main" id="{AF51ADB4-3BF6-4B50-B13E-4BA7B381D6F8}"/>
              </a:ext>
            </a:extLst>
          </p:cNvPr>
          <p:cNvSpPr txBox="1"/>
          <p:nvPr/>
        </p:nvSpPr>
        <p:spPr>
          <a:xfrm>
            <a:off x="1889412" y="4561970"/>
            <a:ext cx="3040822" cy="553998"/>
          </a:xfrm>
          <a:prstGeom prst="rect">
            <a:avLst/>
          </a:prstGeom>
          <a:noFill/>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scene3d>
              <a:camera prst="orthographicFront"/>
              <a:lightRig rig="threePt" dir="t"/>
            </a:scene3d>
            <a:sp3d contourW="12700"/>
          </a:bodyPr>
          <a:lstStyle>
            <a:defPPr>
              <a:defRPr lang="zh-CN"/>
            </a:defPPr>
            <a:lvl1pPr marL="342900" indent="0" eaLnBrk="0" fontAlgn="base" hangingPunct="0">
              <a:lnSpc>
                <a:spcPts val="1800"/>
              </a:lnSpc>
              <a:spcBef>
                <a:spcPct val="20000"/>
              </a:spcBef>
              <a:spcAft>
                <a:spcPct val="0"/>
              </a:spcAft>
              <a:buFont typeface="Arial" panose="020B0604020202020204" pitchFamily="34" charset="0"/>
              <a:buNone/>
              <a:defRPr sz="900">
                <a:solidFill>
                  <a:schemeClr val="bg1"/>
                </a:solidFill>
                <a:latin typeface="思源黑体 Light" panose="020B0300000000000000" pitchFamily="34" charset="-122"/>
                <a:ea typeface="思源黑体 Light" panose="020B0300000000000000" pitchFamily="34" charset="-122"/>
              </a:defRPr>
            </a:lvl1pPr>
            <a:lvl2pPr marL="742950" indent="-285750" eaLnBrk="0" fontAlgn="base" hangingPunct="0">
              <a:spcBef>
                <a:spcPct val="20000"/>
              </a:spcBef>
              <a:spcAft>
                <a:spcPct val="0"/>
              </a:spcAft>
              <a:buFont typeface="Arial" panose="020B0604020202020204" pitchFamily="34" charset="0"/>
              <a:buChar char="–"/>
              <a:defRPr sz="2800"/>
            </a:lvl2pPr>
            <a:lvl3pPr marL="1143000" indent="-228600" eaLnBrk="0" fontAlgn="base" hangingPunct="0">
              <a:spcBef>
                <a:spcPct val="20000"/>
              </a:spcBef>
              <a:spcAft>
                <a:spcPct val="0"/>
              </a:spcAft>
              <a:buFont typeface="Arial" panose="020B0604020202020204" pitchFamily="34" charset="0"/>
              <a:buChar char="•"/>
              <a:defRPr sz="2400"/>
            </a:lvl3pPr>
            <a:lvl4pPr marL="1600200" indent="-228600" eaLnBrk="0" fontAlgn="base" hangingPunct="0">
              <a:spcBef>
                <a:spcPct val="20000"/>
              </a:spcBef>
              <a:spcAft>
                <a:spcPct val="0"/>
              </a:spcAft>
              <a:buFont typeface="Arial" panose="020B0604020202020204" pitchFamily="34" charset="0"/>
              <a:buChar char="–"/>
              <a:defRPr sz="2000"/>
            </a:lvl4pPr>
            <a:lvl5pPr marL="2057400" indent="-228600" eaLnBrk="0" fontAlgn="base" hangingPunct="0">
              <a:spcBef>
                <a:spcPct val="20000"/>
              </a:spcBef>
              <a:spcAft>
                <a:spcPct val="0"/>
              </a:spcAft>
              <a:buFont typeface="Arial" panose="020B0604020202020204" pitchFamily="34" charset="0"/>
              <a:buChar char="»"/>
              <a:defRPr sz="2000"/>
            </a:lvl5pPr>
          </a:lstStyle>
          <a:p>
            <a:r>
              <a:rPr lang="en-US" sz="1500" dirty="0" err="1"/>
              <a:t>Nâng</a:t>
            </a:r>
            <a:r>
              <a:rPr lang="en-US" sz="1500" dirty="0"/>
              <a:t> </a:t>
            </a:r>
            <a:r>
              <a:rPr lang="en-US" sz="1500" dirty="0" err="1"/>
              <a:t>cao</a:t>
            </a:r>
            <a:r>
              <a:rPr lang="en-US" sz="1500" dirty="0"/>
              <a:t> </a:t>
            </a:r>
            <a:r>
              <a:rPr lang="en-US" sz="1500" dirty="0" err="1"/>
              <a:t>giá</a:t>
            </a:r>
            <a:r>
              <a:rPr lang="en-US" sz="1500" dirty="0"/>
              <a:t> </a:t>
            </a:r>
            <a:r>
              <a:rPr lang="en-US" sz="1500" dirty="0" err="1"/>
              <a:t>trị</a:t>
            </a:r>
            <a:r>
              <a:rPr lang="en-US" sz="1500" dirty="0"/>
              <a:t> </a:t>
            </a:r>
            <a:r>
              <a:rPr lang="en-US" sz="1500" dirty="0" err="1"/>
              <a:t>nông</a:t>
            </a:r>
            <a:r>
              <a:rPr lang="en-US" sz="1500" dirty="0"/>
              <a:t> </a:t>
            </a:r>
            <a:r>
              <a:rPr lang="en-US" sz="1500" dirty="0" err="1"/>
              <a:t>sản</a:t>
            </a:r>
            <a:r>
              <a:rPr lang="en-US" sz="1500" dirty="0"/>
              <a:t> </a:t>
            </a:r>
            <a:r>
              <a:rPr lang="en-US" sz="1500" dirty="0" err="1"/>
              <a:t>Việt</a:t>
            </a:r>
            <a:r>
              <a:rPr lang="en-US" sz="1500" dirty="0"/>
              <a:t> Nam.</a:t>
            </a:r>
            <a:endParaRPr lang="zh-CN" altLang="en-US" sz="1500" dirty="0"/>
          </a:p>
        </p:txBody>
      </p:sp>
      <p:sp>
        <p:nvSpPr>
          <p:cNvPr id="210" name="TextBox 13">
            <a:extLst>
              <a:ext uri="{FF2B5EF4-FFF2-40B4-BE49-F238E27FC236}">
                <a16:creationId xmlns:a16="http://schemas.microsoft.com/office/drawing/2014/main" id="{A6E28F4F-A3DF-4427-B99F-8A08AD5BB7C5}"/>
              </a:ext>
            </a:extLst>
          </p:cNvPr>
          <p:cNvSpPr txBox="1"/>
          <p:nvPr/>
        </p:nvSpPr>
        <p:spPr>
          <a:xfrm>
            <a:off x="1860415" y="5658042"/>
            <a:ext cx="3040822" cy="784830"/>
          </a:xfrm>
          <a:prstGeom prst="rect">
            <a:avLst/>
          </a:prstGeom>
          <a:noFill/>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scene3d>
              <a:camera prst="orthographicFront"/>
              <a:lightRig rig="threePt" dir="t"/>
            </a:scene3d>
            <a:sp3d contourW="12700"/>
          </a:bodyPr>
          <a:lstStyle>
            <a:defPPr>
              <a:defRPr lang="zh-CN"/>
            </a:defPPr>
            <a:lvl1pPr marL="342900" indent="0" eaLnBrk="0" fontAlgn="base" hangingPunct="0">
              <a:lnSpc>
                <a:spcPts val="1800"/>
              </a:lnSpc>
              <a:spcBef>
                <a:spcPct val="20000"/>
              </a:spcBef>
              <a:spcAft>
                <a:spcPct val="0"/>
              </a:spcAft>
              <a:buFont typeface="Arial" panose="020B0604020202020204" pitchFamily="34" charset="0"/>
              <a:buNone/>
              <a:defRPr sz="900">
                <a:solidFill>
                  <a:schemeClr val="bg1"/>
                </a:solidFill>
                <a:latin typeface="思源黑体 Light" panose="020B0300000000000000" pitchFamily="34" charset="-122"/>
                <a:ea typeface="思源黑体 Light" panose="020B0300000000000000" pitchFamily="34" charset="-122"/>
              </a:defRPr>
            </a:lvl1pPr>
            <a:lvl2pPr marL="742950" indent="-285750" eaLnBrk="0" fontAlgn="base" hangingPunct="0">
              <a:spcBef>
                <a:spcPct val="20000"/>
              </a:spcBef>
              <a:spcAft>
                <a:spcPct val="0"/>
              </a:spcAft>
              <a:buFont typeface="Arial" panose="020B0604020202020204" pitchFamily="34" charset="0"/>
              <a:buChar char="–"/>
              <a:defRPr sz="2800"/>
            </a:lvl2pPr>
            <a:lvl3pPr marL="1143000" indent="-228600" eaLnBrk="0" fontAlgn="base" hangingPunct="0">
              <a:spcBef>
                <a:spcPct val="20000"/>
              </a:spcBef>
              <a:spcAft>
                <a:spcPct val="0"/>
              </a:spcAft>
              <a:buFont typeface="Arial" panose="020B0604020202020204" pitchFamily="34" charset="0"/>
              <a:buChar char="•"/>
              <a:defRPr sz="2400"/>
            </a:lvl3pPr>
            <a:lvl4pPr marL="1600200" indent="-228600" eaLnBrk="0" fontAlgn="base" hangingPunct="0">
              <a:spcBef>
                <a:spcPct val="20000"/>
              </a:spcBef>
              <a:spcAft>
                <a:spcPct val="0"/>
              </a:spcAft>
              <a:buFont typeface="Arial" panose="020B0604020202020204" pitchFamily="34" charset="0"/>
              <a:buChar char="–"/>
              <a:defRPr sz="2000"/>
            </a:lvl4pPr>
            <a:lvl5pPr marL="2057400" indent="-228600" eaLnBrk="0" fontAlgn="base" hangingPunct="0">
              <a:spcBef>
                <a:spcPct val="20000"/>
              </a:spcBef>
              <a:spcAft>
                <a:spcPct val="0"/>
              </a:spcAft>
              <a:buFont typeface="Arial" panose="020B0604020202020204" pitchFamily="34" charset="0"/>
              <a:buChar char="»"/>
              <a:defRPr sz="2000"/>
            </a:lvl5pPr>
          </a:lstStyle>
          <a:p>
            <a:r>
              <a:rPr lang="vi-VN" sz="1500" dirty="0"/>
              <a:t>Đáp ứng nhu cầu minh bạch và tiện lợi cho người tiêu dùng.</a:t>
            </a:r>
            <a:endParaRPr lang="zh-CN" altLang="en-US" sz="1500" dirty="0"/>
          </a:p>
        </p:txBody>
      </p:sp>
    </p:spTree>
    <p:extLst>
      <p:ext uri="{BB962C8B-B14F-4D97-AF65-F5344CB8AC3E}">
        <p14:creationId xmlns:p14="http://schemas.microsoft.com/office/powerpoint/2010/main" val="3456671929"/>
      </p:ext>
    </p:extLst>
  </p:cSld>
  <p:clrMapOvr>
    <a:masterClrMapping/>
  </p:clrMapOvr>
  <mc:AlternateContent xmlns:mc="http://schemas.openxmlformats.org/markup-compatibility/2006" xmlns:p14="http://schemas.microsoft.com/office/powerpoint/2010/main">
    <mc:Choice Requires="p14">
      <p:transition spd="slow" p14:dur="1600" advClick="0" advTm="0">
        <p14:prism isContent="1"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90"/>
                                          </p:val>
                                        </p:tav>
                                        <p:tav tm="100000">
                                          <p:val>
                                            <p:fltVal val="0"/>
                                          </p:val>
                                        </p:tav>
                                      </p:tavLst>
                                    </p:anim>
                                    <p:animEffect transition="in" filter="fade">
                                      <p:cBhvr>
                                        <p:cTn id="10" dur="500"/>
                                        <p:tgtEl>
                                          <p:spTgt spid="5"/>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9"/>
                                        </p:tgtEl>
                                        <p:attrNameLst>
                                          <p:attrName>ppt_y</p:attrName>
                                        </p:attrNameLst>
                                      </p:cBhvr>
                                      <p:tavLst>
                                        <p:tav tm="0">
                                          <p:val>
                                            <p:strVal val="#ppt_y"/>
                                          </p:val>
                                        </p:tav>
                                        <p:tav tm="100000">
                                          <p:val>
                                            <p:strVal val="#ppt_y"/>
                                          </p:val>
                                        </p:tav>
                                      </p:tavLst>
                                    </p:anim>
                                    <p:anim calcmode="lin" valueType="num">
                                      <p:cBhvr>
                                        <p:cTn id="16"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9"/>
                                        </p:tgtEl>
                                      </p:cBhvr>
                                    </p:animEffect>
                                  </p:childTnLst>
                                </p:cTn>
                              </p:par>
                            </p:childTnLst>
                          </p:cTn>
                        </p:par>
                        <p:par>
                          <p:cTn id="19" fill="hold">
                            <p:stCondLst>
                              <p:cond delay="1300"/>
                            </p:stCondLst>
                            <p:childTnLst>
                              <p:par>
                                <p:cTn id="20" presetID="26" presetClass="emph" presetSubtype="0" fill="hold" grpId="1" nodeType="afterEffect">
                                  <p:stCondLst>
                                    <p:cond delay="0"/>
                                  </p:stCondLst>
                                  <p:iterate type="lt">
                                    <p:tmPct val="0"/>
                                  </p:iterate>
                                  <p:childTnLst>
                                    <p:animEffect transition="out" filter="fade">
                                      <p:cBhvr>
                                        <p:cTn id="21" dur="500" tmFilter="0, 0; .2, .5; .8, .5; 1, 0"/>
                                        <p:tgtEl>
                                          <p:spTgt spid="9"/>
                                        </p:tgtEl>
                                      </p:cBhvr>
                                    </p:animEffect>
                                    <p:animScale>
                                      <p:cBhvr>
                                        <p:cTn id="22" dur="250" autoRev="1" fill="hold"/>
                                        <p:tgtEl>
                                          <p:spTgt spid="9"/>
                                        </p:tgtEl>
                                      </p:cBhvr>
                                      <p:by x="105000" y="105000"/>
                                    </p:animScale>
                                  </p:childTnLst>
                                </p:cTn>
                              </p:par>
                            </p:childTnLst>
                          </p:cTn>
                        </p:par>
                        <p:par>
                          <p:cTn id="23" fill="hold">
                            <p:stCondLst>
                              <p:cond delay="1800"/>
                            </p:stCondLst>
                            <p:childTnLst>
                              <p:par>
                                <p:cTn id="24" presetID="42" presetClass="entr" presetSubtype="0" fill="hold" nodeType="after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1000"/>
                                        <p:tgtEl>
                                          <p:spTgt spid="34"/>
                                        </p:tgtEl>
                                      </p:cBhvr>
                                    </p:animEffect>
                                    <p:anim calcmode="lin" valueType="num">
                                      <p:cBhvr>
                                        <p:cTn id="27" dur="1000" fill="hold"/>
                                        <p:tgtEl>
                                          <p:spTgt spid="34"/>
                                        </p:tgtEl>
                                        <p:attrNameLst>
                                          <p:attrName>ppt_x</p:attrName>
                                        </p:attrNameLst>
                                      </p:cBhvr>
                                      <p:tavLst>
                                        <p:tav tm="0">
                                          <p:val>
                                            <p:strVal val="#ppt_x"/>
                                          </p:val>
                                        </p:tav>
                                        <p:tav tm="100000">
                                          <p:val>
                                            <p:strVal val="#ppt_x"/>
                                          </p:val>
                                        </p:tav>
                                      </p:tavLst>
                                    </p:anim>
                                    <p:anim calcmode="lin" valueType="num">
                                      <p:cBhvr>
                                        <p:cTn id="28" dur="1000" fill="hold"/>
                                        <p:tgtEl>
                                          <p:spTgt spid="34"/>
                                        </p:tgtEl>
                                        <p:attrNameLst>
                                          <p:attrName>ppt_y</p:attrName>
                                        </p:attrNameLst>
                                      </p:cBhvr>
                                      <p:tavLst>
                                        <p:tav tm="0">
                                          <p:val>
                                            <p:strVal val="#ppt_y+.1"/>
                                          </p:val>
                                        </p:tav>
                                        <p:tav tm="100000">
                                          <p:val>
                                            <p:strVal val="#ppt_y"/>
                                          </p:val>
                                        </p:tav>
                                      </p:tavLst>
                                    </p:anim>
                                  </p:childTnLst>
                                </p:cTn>
                              </p:par>
                            </p:childTnLst>
                          </p:cTn>
                        </p:par>
                        <p:par>
                          <p:cTn id="29" fill="hold">
                            <p:stCondLst>
                              <p:cond delay="2800"/>
                            </p:stCondLst>
                            <p:childTnLst>
                              <p:par>
                                <p:cTn id="30" presetID="2" presetClass="entr" presetSubtype="8" fill="hold" grpId="0" nodeType="afterEffect">
                                  <p:stCondLst>
                                    <p:cond delay="0"/>
                                  </p:stCondLst>
                                  <p:childTnLst>
                                    <p:set>
                                      <p:cBhvr>
                                        <p:cTn id="31" dur="1" fill="hold">
                                          <p:stCondLst>
                                            <p:cond delay="0"/>
                                          </p:stCondLst>
                                        </p:cTn>
                                        <p:tgtEl>
                                          <p:spTgt spid="195"/>
                                        </p:tgtEl>
                                        <p:attrNameLst>
                                          <p:attrName>style.visibility</p:attrName>
                                        </p:attrNameLst>
                                      </p:cBhvr>
                                      <p:to>
                                        <p:strVal val="visible"/>
                                      </p:to>
                                    </p:set>
                                    <p:anim calcmode="lin" valueType="num">
                                      <p:cBhvr additive="base">
                                        <p:cTn id="32" dur="500" fill="hold"/>
                                        <p:tgtEl>
                                          <p:spTgt spid="195"/>
                                        </p:tgtEl>
                                        <p:attrNameLst>
                                          <p:attrName>ppt_x</p:attrName>
                                        </p:attrNameLst>
                                      </p:cBhvr>
                                      <p:tavLst>
                                        <p:tav tm="0">
                                          <p:val>
                                            <p:strVal val="0-#ppt_w/2"/>
                                          </p:val>
                                        </p:tav>
                                        <p:tav tm="100000">
                                          <p:val>
                                            <p:strVal val="#ppt_x"/>
                                          </p:val>
                                        </p:tav>
                                      </p:tavLst>
                                    </p:anim>
                                    <p:anim calcmode="lin" valueType="num">
                                      <p:cBhvr additive="base">
                                        <p:cTn id="33" dur="500" fill="hold"/>
                                        <p:tgtEl>
                                          <p:spTgt spid="195"/>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200"/>
                                  </p:stCondLst>
                                  <p:childTnLst>
                                    <p:set>
                                      <p:cBhvr>
                                        <p:cTn id="35" dur="1" fill="hold">
                                          <p:stCondLst>
                                            <p:cond delay="0"/>
                                          </p:stCondLst>
                                        </p:cTn>
                                        <p:tgtEl>
                                          <p:spTgt spid="196"/>
                                        </p:tgtEl>
                                        <p:attrNameLst>
                                          <p:attrName>style.visibility</p:attrName>
                                        </p:attrNameLst>
                                      </p:cBhvr>
                                      <p:to>
                                        <p:strVal val="visible"/>
                                      </p:to>
                                    </p:set>
                                    <p:anim calcmode="lin" valueType="num">
                                      <p:cBhvr additive="base">
                                        <p:cTn id="36" dur="500" fill="hold"/>
                                        <p:tgtEl>
                                          <p:spTgt spid="196"/>
                                        </p:tgtEl>
                                        <p:attrNameLst>
                                          <p:attrName>ppt_x</p:attrName>
                                        </p:attrNameLst>
                                      </p:cBhvr>
                                      <p:tavLst>
                                        <p:tav tm="0">
                                          <p:val>
                                            <p:strVal val="0-#ppt_w/2"/>
                                          </p:val>
                                        </p:tav>
                                        <p:tav tm="100000">
                                          <p:val>
                                            <p:strVal val="#ppt_x"/>
                                          </p:val>
                                        </p:tav>
                                      </p:tavLst>
                                    </p:anim>
                                    <p:anim calcmode="lin" valueType="num">
                                      <p:cBhvr additive="base">
                                        <p:cTn id="37" dur="500" fill="hold"/>
                                        <p:tgtEl>
                                          <p:spTgt spid="196"/>
                                        </p:tgtEl>
                                        <p:attrNameLst>
                                          <p:attrName>ppt_y</p:attrName>
                                        </p:attrNameLst>
                                      </p:cBhvr>
                                      <p:tavLst>
                                        <p:tav tm="0">
                                          <p:val>
                                            <p:strVal val="#ppt_y"/>
                                          </p:val>
                                        </p:tav>
                                        <p:tav tm="100000">
                                          <p:val>
                                            <p:strVal val="#ppt_y"/>
                                          </p:val>
                                        </p:tav>
                                      </p:tavLst>
                                    </p:anim>
                                  </p:childTnLst>
                                </p:cTn>
                              </p:par>
                              <p:par>
                                <p:cTn id="38" presetID="2" presetClass="entr" presetSubtype="8" fill="hold" grpId="0" nodeType="withEffect">
                                  <p:stCondLst>
                                    <p:cond delay="400"/>
                                  </p:stCondLst>
                                  <p:childTnLst>
                                    <p:set>
                                      <p:cBhvr>
                                        <p:cTn id="39" dur="1" fill="hold">
                                          <p:stCondLst>
                                            <p:cond delay="0"/>
                                          </p:stCondLst>
                                        </p:cTn>
                                        <p:tgtEl>
                                          <p:spTgt spid="197"/>
                                        </p:tgtEl>
                                        <p:attrNameLst>
                                          <p:attrName>style.visibility</p:attrName>
                                        </p:attrNameLst>
                                      </p:cBhvr>
                                      <p:to>
                                        <p:strVal val="visible"/>
                                      </p:to>
                                    </p:set>
                                    <p:anim calcmode="lin" valueType="num">
                                      <p:cBhvr additive="base">
                                        <p:cTn id="40" dur="500" fill="hold"/>
                                        <p:tgtEl>
                                          <p:spTgt spid="197"/>
                                        </p:tgtEl>
                                        <p:attrNameLst>
                                          <p:attrName>ppt_x</p:attrName>
                                        </p:attrNameLst>
                                      </p:cBhvr>
                                      <p:tavLst>
                                        <p:tav tm="0">
                                          <p:val>
                                            <p:strVal val="0-#ppt_w/2"/>
                                          </p:val>
                                        </p:tav>
                                        <p:tav tm="100000">
                                          <p:val>
                                            <p:strVal val="#ppt_x"/>
                                          </p:val>
                                        </p:tav>
                                      </p:tavLst>
                                    </p:anim>
                                    <p:anim calcmode="lin" valueType="num">
                                      <p:cBhvr additive="base">
                                        <p:cTn id="41" dur="500" fill="hold"/>
                                        <p:tgtEl>
                                          <p:spTgt spid="197"/>
                                        </p:tgtEl>
                                        <p:attrNameLst>
                                          <p:attrName>ppt_y</p:attrName>
                                        </p:attrNameLst>
                                      </p:cBhvr>
                                      <p:tavLst>
                                        <p:tav tm="0">
                                          <p:val>
                                            <p:strVal val="#ppt_y"/>
                                          </p:val>
                                        </p:tav>
                                        <p:tav tm="100000">
                                          <p:val>
                                            <p:strVal val="#ppt_y"/>
                                          </p:val>
                                        </p:tav>
                                      </p:tavLst>
                                    </p:anim>
                                  </p:childTnLst>
                                </p:cTn>
                              </p:par>
                              <p:par>
                                <p:cTn id="42" presetID="2" presetClass="entr" presetSubtype="8" fill="hold" grpId="0" nodeType="withEffect">
                                  <p:stCondLst>
                                    <p:cond delay="600"/>
                                  </p:stCondLst>
                                  <p:childTnLst>
                                    <p:set>
                                      <p:cBhvr>
                                        <p:cTn id="43" dur="1" fill="hold">
                                          <p:stCondLst>
                                            <p:cond delay="0"/>
                                          </p:stCondLst>
                                        </p:cTn>
                                        <p:tgtEl>
                                          <p:spTgt spid="198"/>
                                        </p:tgtEl>
                                        <p:attrNameLst>
                                          <p:attrName>style.visibility</p:attrName>
                                        </p:attrNameLst>
                                      </p:cBhvr>
                                      <p:to>
                                        <p:strVal val="visible"/>
                                      </p:to>
                                    </p:set>
                                    <p:anim calcmode="lin" valueType="num">
                                      <p:cBhvr additive="base">
                                        <p:cTn id="44" dur="500" fill="hold"/>
                                        <p:tgtEl>
                                          <p:spTgt spid="198"/>
                                        </p:tgtEl>
                                        <p:attrNameLst>
                                          <p:attrName>ppt_x</p:attrName>
                                        </p:attrNameLst>
                                      </p:cBhvr>
                                      <p:tavLst>
                                        <p:tav tm="0">
                                          <p:val>
                                            <p:strVal val="0-#ppt_w/2"/>
                                          </p:val>
                                        </p:tav>
                                        <p:tav tm="100000">
                                          <p:val>
                                            <p:strVal val="#ppt_x"/>
                                          </p:val>
                                        </p:tav>
                                      </p:tavLst>
                                    </p:anim>
                                    <p:anim calcmode="lin" valueType="num">
                                      <p:cBhvr additive="base">
                                        <p:cTn id="45" dur="500" fill="hold"/>
                                        <p:tgtEl>
                                          <p:spTgt spid="19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95" grpId="0" animBg="1"/>
      <p:bldP spid="196" grpId="0" animBg="1"/>
      <p:bldP spid="197" grpId="0" animBg="1"/>
      <p:bldP spid="19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3B7F5A0D-60EA-4152-AA4A-3086D6024707}"/>
              </a:ext>
            </a:extLst>
          </p:cNvPr>
          <p:cNvPicPr>
            <a:picLocks noChangeAspect="1"/>
          </p:cNvPicPr>
          <p:nvPr/>
        </p:nvPicPr>
        <p:blipFill>
          <a:blip r:embed="rId3"/>
          <a:stretch>
            <a:fillRect/>
          </a:stretch>
        </p:blipFill>
        <p:spPr>
          <a:xfrm>
            <a:off x="0" y="0"/>
            <a:ext cx="12192000" cy="6858000"/>
          </a:xfrm>
          <a:prstGeom prst="rect">
            <a:avLst/>
          </a:prstGeom>
        </p:spPr>
      </p:pic>
      <p:pic>
        <p:nvPicPr>
          <p:cNvPr id="5" name="图片 4">
            <a:extLst>
              <a:ext uri="{FF2B5EF4-FFF2-40B4-BE49-F238E27FC236}">
                <a16:creationId xmlns:a16="http://schemas.microsoft.com/office/drawing/2014/main" id="{2825CCAD-D7E8-4F13-B1F4-1E9E1F9065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0876" y="-769256"/>
            <a:ext cx="6718440" cy="7329714"/>
          </a:xfrm>
          <a:prstGeom prst="rect">
            <a:avLst/>
          </a:prstGeom>
        </p:spPr>
      </p:pic>
      <p:sp>
        <p:nvSpPr>
          <p:cNvPr id="83" name="文本框 82">
            <a:extLst>
              <a:ext uri="{FF2B5EF4-FFF2-40B4-BE49-F238E27FC236}">
                <a16:creationId xmlns:a16="http://schemas.microsoft.com/office/drawing/2014/main" id="{0C7BB86D-3B7B-4E12-BE2C-FBA4699AADDB}"/>
              </a:ext>
            </a:extLst>
          </p:cNvPr>
          <p:cNvSpPr txBox="1"/>
          <p:nvPr/>
        </p:nvSpPr>
        <p:spPr>
          <a:xfrm>
            <a:off x="874714" y="2299517"/>
            <a:ext cx="8598465" cy="1631216"/>
          </a:xfrm>
          <a:prstGeom prst="rect">
            <a:avLst/>
          </a:prstGeom>
          <a:noFill/>
        </p:spPr>
        <p:txBody>
          <a:bodyPr wrap="square" rtlCol="0">
            <a:spAutoFit/>
            <a:scene3d>
              <a:camera prst="orthographicFront"/>
              <a:lightRig rig="threePt" dir="t"/>
            </a:scene3d>
            <a:sp3d contourW="12700"/>
          </a:bodyPr>
          <a:lstStyle/>
          <a:p>
            <a:r>
              <a:rPr lang="vi-VN" sz="5000" dirty="0">
                <a:solidFill>
                  <a:schemeClr val="bg1"/>
                </a:solidFill>
              </a:rPr>
              <a:t>Cảm ơn quý Thầy Cô và các bạn đã lắng nghe!</a:t>
            </a:r>
            <a:endParaRPr lang="zh-CN" altLang="en-US" sz="5000" b="1" dirty="0">
              <a:solidFill>
                <a:schemeClr val="bg1"/>
              </a:solidFill>
              <a:effectLst>
                <a:outerShdw blurRad="38100" dist="38100" dir="2700000" algn="tl">
                  <a:srgbClr val="000000">
                    <a:alpha val="43137"/>
                  </a:srgbClr>
                </a:outerShdw>
              </a:effectLst>
              <a:cs typeface="+mn-ea"/>
              <a:sym typeface="+mn-lt"/>
            </a:endParaRPr>
          </a:p>
        </p:txBody>
      </p:sp>
      <p:sp>
        <p:nvSpPr>
          <p:cNvPr id="85" name="椭圆 84">
            <a:extLst>
              <a:ext uri="{FF2B5EF4-FFF2-40B4-BE49-F238E27FC236}">
                <a16:creationId xmlns:a16="http://schemas.microsoft.com/office/drawing/2014/main" id="{5845021E-D568-410A-A957-57A1DD7A52FF}"/>
              </a:ext>
            </a:extLst>
          </p:cNvPr>
          <p:cNvSpPr/>
          <p:nvPr/>
        </p:nvSpPr>
        <p:spPr>
          <a:xfrm>
            <a:off x="1062938" y="4591450"/>
            <a:ext cx="520529" cy="520529"/>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6" name="椭圆 85">
            <a:extLst>
              <a:ext uri="{FF2B5EF4-FFF2-40B4-BE49-F238E27FC236}">
                <a16:creationId xmlns:a16="http://schemas.microsoft.com/office/drawing/2014/main" id="{C49210B6-3A74-46BE-B4E0-22437451AD06}"/>
              </a:ext>
            </a:extLst>
          </p:cNvPr>
          <p:cNvSpPr/>
          <p:nvPr/>
        </p:nvSpPr>
        <p:spPr>
          <a:xfrm>
            <a:off x="1818880" y="4591450"/>
            <a:ext cx="520529" cy="520529"/>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7" name="椭圆 86">
            <a:extLst>
              <a:ext uri="{FF2B5EF4-FFF2-40B4-BE49-F238E27FC236}">
                <a16:creationId xmlns:a16="http://schemas.microsoft.com/office/drawing/2014/main" id="{96999006-52E6-4CE7-84F0-31765C460BA5}"/>
              </a:ext>
            </a:extLst>
          </p:cNvPr>
          <p:cNvSpPr/>
          <p:nvPr/>
        </p:nvSpPr>
        <p:spPr>
          <a:xfrm>
            <a:off x="2574823" y="4591450"/>
            <a:ext cx="520529" cy="520529"/>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8" name="椭圆 10">
            <a:extLst>
              <a:ext uri="{FF2B5EF4-FFF2-40B4-BE49-F238E27FC236}">
                <a16:creationId xmlns:a16="http://schemas.microsoft.com/office/drawing/2014/main" id="{AF77BCB9-4E7A-412D-AEB7-14DB79240325}"/>
              </a:ext>
            </a:extLst>
          </p:cNvPr>
          <p:cNvSpPr/>
          <p:nvPr/>
        </p:nvSpPr>
        <p:spPr>
          <a:xfrm>
            <a:off x="1200258" y="4726574"/>
            <a:ext cx="245890" cy="245518"/>
          </a:xfrm>
          <a:custGeom>
            <a:avLst/>
            <a:gdLst>
              <a:gd name="connsiteX0" fmla="*/ 405056 w 607639"/>
              <a:gd name="connsiteY0" fmla="*/ 353896 h 606722"/>
              <a:gd name="connsiteX1" fmla="*/ 387165 w 607639"/>
              <a:gd name="connsiteY1" fmla="*/ 361361 h 606722"/>
              <a:gd name="connsiteX2" fmla="*/ 336519 w 607639"/>
              <a:gd name="connsiteY2" fmla="*/ 411837 h 606722"/>
              <a:gd name="connsiteX3" fmla="*/ 331090 w 607639"/>
              <a:gd name="connsiteY3" fmla="*/ 420102 h 606722"/>
              <a:gd name="connsiteX4" fmla="*/ 331090 w 607639"/>
              <a:gd name="connsiteY4" fmla="*/ 439386 h 606722"/>
              <a:gd name="connsiteX5" fmla="*/ 336519 w 607639"/>
              <a:gd name="connsiteY5" fmla="*/ 447651 h 606722"/>
              <a:gd name="connsiteX6" fmla="*/ 387165 w 607639"/>
              <a:gd name="connsiteY6" fmla="*/ 498216 h 606722"/>
              <a:gd name="connsiteX7" fmla="*/ 405056 w 607639"/>
              <a:gd name="connsiteY7" fmla="*/ 505592 h 606722"/>
              <a:gd name="connsiteX8" fmla="*/ 422946 w 607639"/>
              <a:gd name="connsiteY8" fmla="*/ 498216 h 606722"/>
              <a:gd name="connsiteX9" fmla="*/ 422946 w 607639"/>
              <a:gd name="connsiteY9" fmla="*/ 462403 h 606722"/>
              <a:gd name="connsiteX10" fmla="*/ 415559 w 607639"/>
              <a:gd name="connsiteY10" fmla="*/ 455027 h 606722"/>
              <a:gd name="connsiteX11" fmla="*/ 506347 w 607639"/>
              <a:gd name="connsiteY11" fmla="*/ 455027 h 606722"/>
              <a:gd name="connsiteX12" fmla="*/ 531626 w 607639"/>
              <a:gd name="connsiteY12" fmla="*/ 429788 h 606722"/>
              <a:gd name="connsiteX13" fmla="*/ 506347 w 607639"/>
              <a:gd name="connsiteY13" fmla="*/ 404461 h 606722"/>
              <a:gd name="connsiteX14" fmla="*/ 415559 w 607639"/>
              <a:gd name="connsiteY14" fmla="*/ 404461 h 606722"/>
              <a:gd name="connsiteX15" fmla="*/ 422946 w 607639"/>
              <a:gd name="connsiteY15" fmla="*/ 397085 h 606722"/>
              <a:gd name="connsiteX16" fmla="*/ 422946 w 607639"/>
              <a:gd name="connsiteY16" fmla="*/ 361361 h 606722"/>
              <a:gd name="connsiteX17" fmla="*/ 405056 w 607639"/>
              <a:gd name="connsiteY17" fmla="*/ 353896 h 606722"/>
              <a:gd name="connsiteX18" fmla="*/ 430423 w 607639"/>
              <a:gd name="connsiteY18" fmla="*/ 252766 h 606722"/>
              <a:gd name="connsiteX19" fmla="*/ 607639 w 607639"/>
              <a:gd name="connsiteY19" fmla="*/ 429788 h 606722"/>
              <a:gd name="connsiteX20" fmla="*/ 430423 w 607639"/>
              <a:gd name="connsiteY20" fmla="*/ 606722 h 606722"/>
              <a:gd name="connsiteX21" fmla="*/ 253118 w 607639"/>
              <a:gd name="connsiteY21" fmla="*/ 429788 h 606722"/>
              <a:gd name="connsiteX22" fmla="*/ 430423 w 607639"/>
              <a:gd name="connsiteY22" fmla="*/ 252766 h 606722"/>
              <a:gd name="connsiteX23" fmla="*/ 87492 w 607639"/>
              <a:gd name="connsiteY23" fmla="*/ 0 h 606722"/>
              <a:gd name="connsiteX24" fmla="*/ 227853 w 607639"/>
              <a:gd name="connsiteY24" fmla="*/ 0 h 606722"/>
              <a:gd name="connsiteX25" fmla="*/ 379786 w 607639"/>
              <a:gd name="connsiteY25" fmla="*/ 0 h 606722"/>
              <a:gd name="connsiteX26" fmla="*/ 520058 w 607639"/>
              <a:gd name="connsiteY26" fmla="*/ 0 h 606722"/>
              <a:gd name="connsiteX27" fmla="*/ 607639 w 607639"/>
              <a:gd name="connsiteY27" fmla="*/ 87360 h 606722"/>
              <a:gd name="connsiteX28" fmla="*/ 607639 w 607639"/>
              <a:gd name="connsiteY28" fmla="*/ 176942 h 606722"/>
              <a:gd name="connsiteX29" fmla="*/ 582273 w 607639"/>
              <a:gd name="connsiteY29" fmla="*/ 202270 h 606722"/>
              <a:gd name="connsiteX30" fmla="*/ 556995 w 607639"/>
              <a:gd name="connsiteY30" fmla="*/ 176942 h 606722"/>
              <a:gd name="connsiteX31" fmla="*/ 556995 w 607639"/>
              <a:gd name="connsiteY31" fmla="*/ 87360 h 606722"/>
              <a:gd name="connsiteX32" fmla="*/ 520058 w 607639"/>
              <a:gd name="connsiteY32" fmla="*/ 50568 h 606722"/>
              <a:gd name="connsiteX33" fmla="*/ 405063 w 607639"/>
              <a:gd name="connsiteY33" fmla="*/ 50568 h 606722"/>
              <a:gd name="connsiteX34" fmla="*/ 405063 w 607639"/>
              <a:gd name="connsiteY34" fmla="*/ 176942 h 606722"/>
              <a:gd name="connsiteX35" fmla="*/ 391712 w 607639"/>
              <a:gd name="connsiteY35" fmla="*/ 199249 h 606722"/>
              <a:gd name="connsiteX36" fmla="*/ 379786 w 607639"/>
              <a:gd name="connsiteY36" fmla="*/ 202270 h 606722"/>
              <a:gd name="connsiteX37" fmla="*/ 365723 w 607639"/>
              <a:gd name="connsiteY37" fmla="*/ 198004 h 606722"/>
              <a:gd name="connsiteX38" fmla="*/ 303775 w 607639"/>
              <a:gd name="connsiteY38" fmla="*/ 156768 h 606722"/>
              <a:gd name="connsiteX39" fmla="*/ 241916 w 607639"/>
              <a:gd name="connsiteY39" fmla="*/ 198004 h 606722"/>
              <a:gd name="connsiteX40" fmla="*/ 215927 w 607639"/>
              <a:gd name="connsiteY40" fmla="*/ 199249 h 606722"/>
              <a:gd name="connsiteX41" fmla="*/ 202576 w 607639"/>
              <a:gd name="connsiteY41" fmla="*/ 176942 h 606722"/>
              <a:gd name="connsiteX42" fmla="*/ 202576 w 607639"/>
              <a:gd name="connsiteY42" fmla="*/ 50568 h 606722"/>
              <a:gd name="connsiteX43" fmla="*/ 87492 w 607639"/>
              <a:gd name="connsiteY43" fmla="*/ 50568 h 606722"/>
              <a:gd name="connsiteX44" fmla="*/ 50644 w 607639"/>
              <a:gd name="connsiteY44" fmla="*/ 87360 h 606722"/>
              <a:gd name="connsiteX45" fmla="*/ 50644 w 607639"/>
              <a:gd name="connsiteY45" fmla="*/ 519273 h 606722"/>
              <a:gd name="connsiteX46" fmla="*/ 87492 w 607639"/>
              <a:gd name="connsiteY46" fmla="*/ 556154 h 606722"/>
              <a:gd name="connsiteX47" fmla="*/ 202576 w 607639"/>
              <a:gd name="connsiteY47" fmla="*/ 556154 h 606722"/>
              <a:gd name="connsiteX48" fmla="*/ 227853 w 607639"/>
              <a:gd name="connsiteY48" fmla="*/ 581394 h 606722"/>
              <a:gd name="connsiteX49" fmla="*/ 202576 w 607639"/>
              <a:gd name="connsiteY49" fmla="*/ 606722 h 606722"/>
              <a:gd name="connsiteX50" fmla="*/ 87492 w 607639"/>
              <a:gd name="connsiteY50" fmla="*/ 606722 h 606722"/>
              <a:gd name="connsiteX51" fmla="*/ 0 w 607639"/>
              <a:gd name="connsiteY51" fmla="*/ 519273 h 606722"/>
              <a:gd name="connsiteX52" fmla="*/ 0 w 607639"/>
              <a:gd name="connsiteY52" fmla="*/ 87360 h 606722"/>
              <a:gd name="connsiteX53" fmla="*/ 87492 w 607639"/>
              <a:gd name="connsiteY53"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7639" h="606722">
                <a:moveTo>
                  <a:pt x="405056" y="353896"/>
                </a:moveTo>
                <a:cubicBezTo>
                  <a:pt x="398580" y="353896"/>
                  <a:pt x="392105" y="356385"/>
                  <a:pt x="387165" y="361361"/>
                </a:cubicBezTo>
                <a:lnTo>
                  <a:pt x="336519" y="411837"/>
                </a:lnTo>
                <a:cubicBezTo>
                  <a:pt x="334205" y="414237"/>
                  <a:pt x="332336" y="416992"/>
                  <a:pt x="331090" y="420102"/>
                </a:cubicBezTo>
                <a:cubicBezTo>
                  <a:pt x="328508" y="426234"/>
                  <a:pt x="328508" y="433254"/>
                  <a:pt x="331090" y="439386"/>
                </a:cubicBezTo>
                <a:cubicBezTo>
                  <a:pt x="332336" y="442496"/>
                  <a:pt x="334205" y="445251"/>
                  <a:pt x="336519" y="447651"/>
                </a:cubicBezTo>
                <a:lnTo>
                  <a:pt x="387165" y="498216"/>
                </a:lnTo>
                <a:cubicBezTo>
                  <a:pt x="392060" y="503103"/>
                  <a:pt x="398558" y="505592"/>
                  <a:pt x="405056" y="505592"/>
                </a:cubicBezTo>
                <a:cubicBezTo>
                  <a:pt x="411553" y="505592"/>
                  <a:pt x="418051" y="503103"/>
                  <a:pt x="422946" y="498216"/>
                </a:cubicBezTo>
                <a:cubicBezTo>
                  <a:pt x="432826" y="488263"/>
                  <a:pt x="432826" y="472356"/>
                  <a:pt x="422946" y="462403"/>
                </a:cubicBezTo>
                <a:lnTo>
                  <a:pt x="415559" y="455027"/>
                </a:lnTo>
                <a:lnTo>
                  <a:pt x="506347" y="455027"/>
                </a:lnTo>
                <a:cubicBezTo>
                  <a:pt x="520322" y="455027"/>
                  <a:pt x="531626" y="443741"/>
                  <a:pt x="531626" y="429788"/>
                </a:cubicBezTo>
                <a:cubicBezTo>
                  <a:pt x="531626" y="415836"/>
                  <a:pt x="520322" y="404461"/>
                  <a:pt x="506347" y="404461"/>
                </a:cubicBezTo>
                <a:lnTo>
                  <a:pt x="415559" y="404461"/>
                </a:lnTo>
                <a:lnTo>
                  <a:pt x="422946" y="397085"/>
                </a:lnTo>
                <a:cubicBezTo>
                  <a:pt x="432826" y="387221"/>
                  <a:pt x="432826" y="371225"/>
                  <a:pt x="422946" y="361361"/>
                </a:cubicBezTo>
                <a:cubicBezTo>
                  <a:pt x="418006" y="356385"/>
                  <a:pt x="411531" y="353896"/>
                  <a:pt x="405056" y="353896"/>
                </a:cubicBezTo>
                <a:close/>
                <a:moveTo>
                  <a:pt x="430423" y="252766"/>
                </a:moveTo>
                <a:cubicBezTo>
                  <a:pt x="528065" y="252766"/>
                  <a:pt x="607639" y="332213"/>
                  <a:pt x="607639" y="429788"/>
                </a:cubicBezTo>
                <a:cubicBezTo>
                  <a:pt x="607639" y="527364"/>
                  <a:pt x="528065" y="606722"/>
                  <a:pt x="430423" y="606722"/>
                </a:cubicBezTo>
                <a:cubicBezTo>
                  <a:pt x="332692" y="606722"/>
                  <a:pt x="253118" y="527275"/>
                  <a:pt x="253118" y="429788"/>
                </a:cubicBezTo>
                <a:cubicBezTo>
                  <a:pt x="253118" y="332213"/>
                  <a:pt x="332692" y="252766"/>
                  <a:pt x="430423" y="252766"/>
                </a:cubicBezTo>
                <a:close/>
                <a:moveTo>
                  <a:pt x="87492" y="0"/>
                </a:moveTo>
                <a:lnTo>
                  <a:pt x="227853" y="0"/>
                </a:lnTo>
                <a:lnTo>
                  <a:pt x="379786" y="0"/>
                </a:lnTo>
                <a:lnTo>
                  <a:pt x="520058" y="0"/>
                </a:lnTo>
                <a:cubicBezTo>
                  <a:pt x="568299" y="0"/>
                  <a:pt x="607639" y="39192"/>
                  <a:pt x="607639" y="87360"/>
                </a:cubicBezTo>
                <a:lnTo>
                  <a:pt x="607639" y="176942"/>
                </a:lnTo>
                <a:cubicBezTo>
                  <a:pt x="607639" y="190895"/>
                  <a:pt x="596335" y="202270"/>
                  <a:pt x="582273" y="202270"/>
                </a:cubicBezTo>
                <a:cubicBezTo>
                  <a:pt x="568299" y="202270"/>
                  <a:pt x="556995" y="190895"/>
                  <a:pt x="556995" y="176942"/>
                </a:cubicBezTo>
                <a:lnTo>
                  <a:pt x="556995" y="87360"/>
                </a:lnTo>
                <a:cubicBezTo>
                  <a:pt x="556995" y="67098"/>
                  <a:pt x="540440" y="50568"/>
                  <a:pt x="520058" y="50568"/>
                </a:cubicBezTo>
                <a:lnTo>
                  <a:pt x="405063" y="50568"/>
                </a:lnTo>
                <a:lnTo>
                  <a:pt x="405063" y="176942"/>
                </a:lnTo>
                <a:cubicBezTo>
                  <a:pt x="405063" y="186274"/>
                  <a:pt x="399901" y="194805"/>
                  <a:pt x="391712" y="199249"/>
                </a:cubicBezTo>
                <a:cubicBezTo>
                  <a:pt x="387974" y="201204"/>
                  <a:pt x="383880" y="202270"/>
                  <a:pt x="379786" y="202270"/>
                </a:cubicBezTo>
                <a:cubicBezTo>
                  <a:pt x="374801" y="202270"/>
                  <a:pt x="369906" y="200848"/>
                  <a:pt x="365723" y="198004"/>
                </a:cubicBezTo>
                <a:lnTo>
                  <a:pt x="303775" y="156768"/>
                </a:lnTo>
                <a:lnTo>
                  <a:pt x="241916" y="198004"/>
                </a:lnTo>
                <a:cubicBezTo>
                  <a:pt x="234173" y="203159"/>
                  <a:pt x="224115" y="203603"/>
                  <a:pt x="215927" y="199249"/>
                </a:cubicBezTo>
                <a:cubicBezTo>
                  <a:pt x="207649" y="194805"/>
                  <a:pt x="202576" y="186274"/>
                  <a:pt x="202576" y="176942"/>
                </a:cubicBezTo>
                <a:lnTo>
                  <a:pt x="202576" y="50568"/>
                </a:lnTo>
                <a:lnTo>
                  <a:pt x="87492" y="50568"/>
                </a:lnTo>
                <a:cubicBezTo>
                  <a:pt x="67199" y="50568"/>
                  <a:pt x="50644" y="67098"/>
                  <a:pt x="50644" y="87360"/>
                </a:cubicBezTo>
                <a:lnTo>
                  <a:pt x="50644" y="519273"/>
                </a:lnTo>
                <a:cubicBezTo>
                  <a:pt x="50644" y="539624"/>
                  <a:pt x="67199" y="556154"/>
                  <a:pt x="87492" y="556154"/>
                </a:cubicBezTo>
                <a:lnTo>
                  <a:pt x="202576" y="556154"/>
                </a:lnTo>
                <a:cubicBezTo>
                  <a:pt x="216550" y="556154"/>
                  <a:pt x="227853" y="567441"/>
                  <a:pt x="227853" y="581394"/>
                </a:cubicBezTo>
                <a:cubicBezTo>
                  <a:pt x="227853" y="595347"/>
                  <a:pt x="216550" y="606722"/>
                  <a:pt x="202576" y="606722"/>
                </a:cubicBezTo>
                <a:lnTo>
                  <a:pt x="87492" y="606722"/>
                </a:lnTo>
                <a:cubicBezTo>
                  <a:pt x="39251" y="606722"/>
                  <a:pt x="0" y="567441"/>
                  <a:pt x="0" y="519273"/>
                </a:cubicBezTo>
                <a:lnTo>
                  <a:pt x="0" y="87360"/>
                </a:lnTo>
                <a:cubicBezTo>
                  <a:pt x="0" y="39192"/>
                  <a:pt x="39251" y="0"/>
                  <a:pt x="8749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9" name="椭圆 11">
            <a:extLst>
              <a:ext uri="{FF2B5EF4-FFF2-40B4-BE49-F238E27FC236}">
                <a16:creationId xmlns:a16="http://schemas.microsoft.com/office/drawing/2014/main" id="{EF56EF1D-0BC6-40BE-879E-AD9B095D71E6}"/>
              </a:ext>
            </a:extLst>
          </p:cNvPr>
          <p:cNvSpPr/>
          <p:nvPr/>
        </p:nvSpPr>
        <p:spPr>
          <a:xfrm>
            <a:off x="1956200" y="4726574"/>
            <a:ext cx="245890" cy="245518"/>
          </a:xfrm>
          <a:custGeom>
            <a:avLst/>
            <a:gdLst>
              <a:gd name="connsiteX0" fmla="*/ 430418 w 607639"/>
              <a:gd name="connsiteY0" fmla="*/ 328623 h 606722"/>
              <a:gd name="connsiteX1" fmla="*/ 455702 w 607639"/>
              <a:gd name="connsiteY1" fmla="*/ 353864 h 606722"/>
              <a:gd name="connsiteX2" fmla="*/ 455702 w 607639"/>
              <a:gd name="connsiteY2" fmla="*/ 404435 h 606722"/>
              <a:gd name="connsiteX3" fmla="*/ 506357 w 607639"/>
              <a:gd name="connsiteY3" fmla="*/ 404435 h 606722"/>
              <a:gd name="connsiteX4" fmla="*/ 531640 w 607639"/>
              <a:gd name="connsiteY4" fmla="*/ 429765 h 606722"/>
              <a:gd name="connsiteX5" fmla="*/ 506357 w 607639"/>
              <a:gd name="connsiteY5" fmla="*/ 455006 h 606722"/>
              <a:gd name="connsiteX6" fmla="*/ 430418 w 607639"/>
              <a:gd name="connsiteY6" fmla="*/ 455006 h 606722"/>
              <a:gd name="connsiteX7" fmla="*/ 405046 w 607639"/>
              <a:gd name="connsiteY7" fmla="*/ 429765 h 606722"/>
              <a:gd name="connsiteX8" fmla="*/ 405046 w 607639"/>
              <a:gd name="connsiteY8" fmla="*/ 353864 h 606722"/>
              <a:gd name="connsiteX9" fmla="*/ 430418 w 607639"/>
              <a:gd name="connsiteY9" fmla="*/ 328623 h 606722"/>
              <a:gd name="connsiteX10" fmla="*/ 430423 w 607639"/>
              <a:gd name="connsiteY10" fmla="*/ 303331 h 606722"/>
              <a:gd name="connsiteX11" fmla="*/ 303764 w 607639"/>
              <a:gd name="connsiteY11" fmla="*/ 429789 h 606722"/>
              <a:gd name="connsiteX12" fmla="*/ 430423 w 607639"/>
              <a:gd name="connsiteY12" fmla="*/ 556157 h 606722"/>
              <a:gd name="connsiteX13" fmla="*/ 556993 w 607639"/>
              <a:gd name="connsiteY13" fmla="*/ 429789 h 606722"/>
              <a:gd name="connsiteX14" fmla="*/ 430423 w 607639"/>
              <a:gd name="connsiteY14" fmla="*/ 303331 h 606722"/>
              <a:gd name="connsiteX15" fmla="*/ 430423 w 607639"/>
              <a:gd name="connsiteY15" fmla="*/ 252766 h 606722"/>
              <a:gd name="connsiteX16" fmla="*/ 607639 w 607639"/>
              <a:gd name="connsiteY16" fmla="*/ 429789 h 606722"/>
              <a:gd name="connsiteX17" fmla="*/ 430423 w 607639"/>
              <a:gd name="connsiteY17" fmla="*/ 606722 h 606722"/>
              <a:gd name="connsiteX18" fmla="*/ 253118 w 607639"/>
              <a:gd name="connsiteY18" fmla="*/ 429789 h 606722"/>
              <a:gd name="connsiteX19" fmla="*/ 430423 w 607639"/>
              <a:gd name="connsiteY19" fmla="*/ 252766 h 606722"/>
              <a:gd name="connsiteX20" fmla="*/ 253131 w 607639"/>
              <a:gd name="connsiteY20" fmla="*/ 50567 h 606722"/>
              <a:gd name="connsiteX21" fmla="*/ 253131 w 607639"/>
              <a:gd name="connsiteY21" fmla="*/ 129751 h 606722"/>
              <a:gd name="connsiteX22" fmla="*/ 289801 w 607639"/>
              <a:gd name="connsiteY22" fmla="*/ 105401 h 606722"/>
              <a:gd name="connsiteX23" fmla="*/ 317838 w 607639"/>
              <a:gd name="connsiteY23" fmla="*/ 105401 h 606722"/>
              <a:gd name="connsiteX24" fmla="*/ 354419 w 607639"/>
              <a:gd name="connsiteY24" fmla="*/ 129751 h 606722"/>
              <a:gd name="connsiteX25" fmla="*/ 354419 w 607639"/>
              <a:gd name="connsiteY25" fmla="*/ 50567 h 606722"/>
              <a:gd name="connsiteX26" fmla="*/ 87492 w 607639"/>
              <a:gd name="connsiteY26" fmla="*/ 0 h 606722"/>
              <a:gd name="connsiteX27" fmla="*/ 227853 w 607639"/>
              <a:gd name="connsiteY27" fmla="*/ 0 h 606722"/>
              <a:gd name="connsiteX28" fmla="*/ 379786 w 607639"/>
              <a:gd name="connsiteY28" fmla="*/ 0 h 606722"/>
              <a:gd name="connsiteX29" fmla="*/ 520058 w 607639"/>
              <a:gd name="connsiteY29" fmla="*/ 0 h 606722"/>
              <a:gd name="connsiteX30" fmla="*/ 607639 w 607639"/>
              <a:gd name="connsiteY30" fmla="*/ 87360 h 606722"/>
              <a:gd name="connsiteX31" fmla="*/ 607639 w 607639"/>
              <a:gd name="connsiteY31" fmla="*/ 176942 h 606722"/>
              <a:gd name="connsiteX32" fmla="*/ 582273 w 607639"/>
              <a:gd name="connsiteY32" fmla="*/ 202270 h 606722"/>
              <a:gd name="connsiteX33" fmla="*/ 556995 w 607639"/>
              <a:gd name="connsiteY33" fmla="*/ 176942 h 606722"/>
              <a:gd name="connsiteX34" fmla="*/ 556995 w 607639"/>
              <a:gd name="connsiteY34" fmla="*/ 87360 h 606722"/>
              <a:gd name="connsiteX35" fmla="*/ 520058 w 607639"/>
              <a:gd name="connsiteY35" fmla="*/ 50567 h 606722"/>
              <a:gd name="connsiteX36" fmla="*/ 405063 w 607639"/>
              <a:gd name="connsiteY36" fmla="*/ 50567 h 606722"/>
              <a:gd name="connsiteX37" fmla="*/ 405063 w 607639"/>
              <a:gd name="connsiteY37" fmla="*/ 176942 h 606722"/>
              <a:gd name="connsiteX38" fmla="*/ 365723 w 607639"/>
              <a:gd name="connsiteY38" fmla="*/ 198004 h 606722"/>
              <a:gd name="connsiteX39" fmla="*/ 303775 w 607639"/>
              <a:gd name="connsiteY39" fmla="*/ 156768 h 606722"/>
              <a:gd name="connsiteX40" fmla="*/ 241916 w 607639"/>
              <a:gd name="connsiteY40" fmla="*/ 198004 h 606722"/>
              <a:gd name="connsiteX41" fmla="*/ 202576 w 607639"/>
              <a:gd name="connsiteY41" fmla="*/ 176942 h 606722"/>
              <a:gd name="connsiteX42" fmla="*/ 202576 w 607639"/>
              <a:gd name="connsiteY42" fmla="*/ 50567 h 606722"/>
              <a:gd name="connsiteX43" fmla="*/ 87492 w 607639"/>
              <a:gd name="connsiteY43" fmla="*/ 50567 h 606722"/>
              <a:gd name="connsiteX44" fmla="*/ 50644 w 607639"/>
              <a:gd name="connsiteY44" fmla="*/ 87360 h 606722"/>
              <a:gd name="connsiteX45" fmla="*/ 50644 w 607639"/>
              <a:gd name="connsiteY45" fmla="*/ 519273 h 606722"/>
              <a:gd name="connsiteX46" fmla="*/ 87492 w 607639"/>
              <a:gd name="connsiteY46" fmla="*/ 556155 h 606722"/>
              <a:gd name="connsiteX47" fmla="*/ 227853 w 607639"/>
              <a:gd name="connsiteY47" fmla="*/ 556155 h 606722"/>
              <a:gd name="connsiteX48" fmla="*/ 253131 w 607639"/>
              <a:gd name="connsiteY48" fmla="*/ 581394 h 606722"/>
              <a:gd name="connsiteX49" fmla="*/ 227853 w 607639"/>
              <a:gd name="connsiteY49" fmla="*/ 606722 h 606722"/>
              <a:gd name="connsiteX50" fmla="*/ 87492 w 607639"/>
              <a:gd name="connsiteY50" fmla="*/ 606722 h 606722"/>
              <a:gd name="connsiteX51" fmla="*/ 0 w 607639"/>
              <a:gd name="connsiteY51" fmla="*/ 519273 h 606722"/>
              <a:gd name="connsiteX52" fmla="*/ 0 w 607639"/>
              <a:gd name="connsiteY52" fmla="*/ 87360 h 606722"/>
              <a:gd name="connsiteX53" fmla="*/ 87492 w 607639"/>
              <a:gd name="connsiteY53"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7639" h="606722">
                <a:moveTo>
                  <a:pt x="430418" y="328623"/>
                </a:moveTo>
                <a:cubicBezTo>
                  <a:pt x="444395" y="328623"/>
                  <a:pt x="455702" y="339911"/>
                  <a:pt x="455702" y="353864"/>
                </a:cubicBezTo>
                <a:lnTo>
                  <a:pt x="455702" y="404435"/>
                </a:lnTo>
                <a:lnTo>
                  <a:pt x="506357" y="404435"/>
                </a:lnTo>
                <a:cubicBezTo>
                  <a:pt x="520334" y="404435"/>
                  <a:pt x="531640" y="415723"/>
                  <a:pt x="531640" y="429765"/>
                </a:cubicBezTo>
                <a:cubicBezTo>
                  <a:pt x="531640" y="443719"/>
                  <a:pt x="520334" y="455006"/>
                  <a:pt x="506357" y="455006"/>
                </a:cubicBezTo>
                <a:lnTo>
                  <a:pt x="430418" y="455006"/>
                </a:lnTo>
                <a:cubicBezTo>
                  <a:pt x="416352" y="455006"/>
                  <a:pt x="405046" y="443719"/>
                  <a:pt x="405046" y="429765"/>
                </a:cubicBezTo>
                <a:lnTo>
                  <a:pt x="405046" y="353864"/>
                </a:lnTo>
                <a:cubicBezTo>
                  <a:pt x="405046" y="339911"/>
                  <a:pt x="416352" y="328623"/>
                  <a:pt x="430418" y="328623"/>
                </a:cubicBezTo>
                <a:close/>
                <a:moveTo>
                  <a:pt x="430423" y="303331"/>
                </a:moveTo>
                <a:cubicBezTo>
                  <a:pt x="360462" y="303331"/>
                  <a:pt x="303764" y="359939"/>
                  <a:pt x="303764" y="429789"/>
                </a:cubicBezTo>
                <a:cubicBezTo>
                  <a:pt x="303764" y="499549"/>
                  <a:pt x="360462" y="556157"/>
                  <a:pt x="430423" y="556157"/>
                </a:cubicBezTo>
                <a:cubicBezTo>
                  <a:pt x="500295" y="556157"/>
                  <a:pt x="556993" y="499549"/>
                  <a:pt x="556993" y="429789"/>
                </a:cubicBezTo>
                <a:cubicBezTo>
                  <a:pt x="556993" y="359939"/>
                  <a:pt x="500295" y="303331"/>
                  <a:pt x="430423" y="303331"/>
                </a:cubicBezTo>
                <a:close/>
                <a:moveTo>
                  <a:pt x="430423" y="252766"/>
                </a:moveTo>
                <a:cubicBezTo>
                  <a:pt x="528244" y="252766"/>
                  <a:pt x="607639" y="332035"/>
                  <a:pt x="607639" y="429789"/>
                </a:cubicBezTo>
                <a:cubicBezTo>
                  <a:pt x="607639" y="527453"/>
                  <a:pt x="528244" y="606722"/>
                  <a:pt x="430423" y="606722"/>
                </a:cubicBezTo>
                <a:cubicBezTo>
                  <a:pt x="332514" y="606722"/>
                  <a:pt x="253118" y="527453"/>
                  <a:pt x="253118" y="429789"/>
                </a:cubicBezTo>
                <a:cubicBezTo>
                  <a:pt x="253118" y="332035"/>
                  <a:pt x="332514" y="252766"/>
                  <a:pt x="430423" y="252766"/>
                </a:cubicBezTo>
                <a:close/>
                <a:moveTo>
                  <a:pt x="253131" y="50567"/>
                </a:moveTo>
                <a:lnTo>
                  <a:pt x="253131" y="129751"/>
                </a:lnTo>
                <a:lnTo>
                  <a:pt x="289801" y="105401"/>
                </a:lnTo>
                <a:cubicBezTo>
                  <a:pt x="298257" y="99713"/>
                  <a:pt x="309382" y="99713"/>
                  <a:pt x="317838" y="105401"/>
                </a:cubicBezTo>
                <a:lnTo>
                  <a:pt x="354419" y="129751"/>
                </a:lnTo>
                <a:lnTo>
                  <a:pt x="354419" y="50567"/>
                </a:lnTo>
                <a:close/>
                <a:moveTo>
                  <a:pt x="87492" y="0"/>
                </a:moveTo>
                <a:lnTo>
                  <a:pt x="227853" y="0"/>
                </a:lnTo>
                <a:lnTo>
                  <a:pt x="379786" y="0"/>
                </a:lnTo>
                <a:lnTo>
                  <a:pt x="520058" y="0"/>
                </a:lnTo>
                <a:cubicBezTo>
                  <a:pt x="568388" y="0"/>
                  <a:pt x="607639" y="39103"/>
                  <a:pt x="607639" y="87360"/>
                </a:cubicBezTo>
                <a:lnTo>
                  <a:pt x="607639" y="176942"/>
                </a:lnTo>
                <a:cubicBezTo>
                  <a:pt x="607639" y="190895"/>
                  <a:pt x="596246" y="202270"/>
                  <a:pt x="582273" y="202270"/>
                </a:cubicBezTo>
                <a:cubicBezTo>
                  <a:pt x="568299" y="202270"/>
                  <a:pt x="556995" y="190895"/>
                  <a:pt x="556995" y="176942"/>
                </a:cubicBezTo>
                <a:lnTo>
                  <a:pt x="556995" y="87360"/>
                </a:lnTo>
                <a:cubicBezTo>
                  <a:pt x="556995" y="67008"/>
                  <a:pt x="540440" y="50567"/>
                  <a:pt x="520058" y="50567"/>
                </a:cubicBezTo>
                <a:lnTo>
                  <a:pt x="405063" y="50567"/>
                </a:lnTo>
                <a:lnTo>
                  <a:pt x="405063" y="176942"/>
                </a:lnTo>
                <a:cubicBezTo>
                  <a:pt x="405063" y="197116"/>
                  <a:pt x="382545" y="209202"/>
                  <a:pt x="365723" y="198004"/>
                </a:cubicBezTo>
                <a:lnTo>
                  <a:pt x="303775" y="156768"/>
                </a:lnTo>
                <a:lnTo>
                  <a:pt x="241916" y="198004"/>
                </a:lnTo>
                <a:cubicBezTo>
                  <a:pt x="225094" y="209202"/>
                  <a:pt x="202576" y="197116"/>
                  <a:pt x="202576" y="176942"/>
                </a:cubicBezTo>
                <a:lnTo>
                  <a:pt x="202576" y="50567"/>
                </a:lnTo>
                <a:lnTo>
                  <a:pt x="87492" y="50567"/>
                </a:lnTo>
                <a:cubicBezTo>
                  <a:pt x="67110" y="50567"/>
                  <a:pt x="50644" y="67008"/>
                  <a:pt x="50644" y="87360"/>
                </a:cubicBezTo>
                <a:lnTo>
                  <a:pt x="50644" y="519273"/>
                </a:lnTo>
                <a:cubicBezTo>
                  <a:pt x="50644" y="539625"/>
                  <a:pt x="67110" y="556155"/>
                  <a:pt x="87492" y="556155"/>
                </a:cubicBezTo>
                <a:lnTo>
                  <a:pt x="227853" y="556155"/>
                </a:lnTo>
                <a:cubicBezTo>
                  <a:pt x="241827" y="556155"/>
                  <a:pt x="253131" y="567441"/>
                  <a:pt x="253131" y="581394"/>
                </a:cubicBezTo>
                <a:cubicBezTo>
                  <a:pt x="253131" y="595347"/>
                  <a:pt x="241827" y="606722"/>
                  <a:pt x="227853" y="606722"/>
                </a:cubicBezTo>
                <a:lnTo>
                  <a:pt x="87492" y="606722"/>
                </a:lnTo>
                <a:cubicBezTo>
                  <a:pt x="39162" y="606722"/>
                  <a:pt x="0" y="567530"/>
                  <a:pt x="0" y="519273"/>
                </a:cubicBezTo>
                <a:lnTo>
                  <a:pt x="0" y="87360"/>
                </a:lnTo>
                <a:cubicBezTo>
                  <a:pt x="0" y="39103"/>
                  <a:pt x="39162" y="0"/>
                  <a:pt x="8749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0" name="椭圆 12">
            <a:extLst>
              <a:ext uri="{FF2B5EF4-FFF2-40B4-BE49-F238E27FC236}">
                <a16:creationId xmlns:a16="http://schemas.microsoft.com/office/drawing/2014/main" id="{BCF7915F-B8E7-4BB6-B0D7-91301B80BFA1}"/>
              </a:ext>
            </a:extLst>
          </p:cNvPr>
          <p:cNvSpPr/>
          <p:nvPr/>
        </p:nvSpPr>
        <p:spPr>
          <a:xfrm>
            <a:off x="2718821" y="4726388"/>
            <a:ext cx="232534" cy="245890"/>
          </a:xfrm>
          <a:custGeom>
            <a:avLst/>
            <a:gdLst>
              <a:gd name="connsiteX0" fmla="*/ 199230 w 573767"/>
              <a:gd name="connsiteY0" fmla="*/ 487749 h 606722"/>
              <a:gd name="connsiteX1" fmla="*/ 374485 w 573767"/>
              <a:gd name="connsiteY1" fmla="*/ 487749 h 606722"/>
              <a:gd name="connsiteX2" fmla="*/ 396648 w 573767"/>
              <a:gd name="connsiteY2" fmla="*/ 509962 h 606722"/>
              <a:gd name="connsiteX3" fmla="*/ 396648 w 573767"/>
              <a:gd name="connsiteY3" fmla="*/ 584509 h 606722"/>
              <a:gd name="connsiteX4" fmla="*/ 374485 w 573767"/>
              <a:gd name="connsiteY4" fmla="*/ 606722 h 606722"/>
              <a:gd name="connsiteX5" fmla="*/ 199230 w 573767"/>
              <a:gd name="connsiteY5" fmla="*/ 606722 h 606722"/>
              <a:gd name="connsiteX6" fmla="*/ 176978 w 573767"/>
              <a:gd name="connsiteY6" fmla="*/ 584509 h 606722"/>
              <a:gd name="connsiteX7" fmla="*/ 176978 w 573767"/>
              <a:gd name="connsiteY7" fmla="*/ 509962 h 606722"/>
              <a:gd name="connsiteX8" fmla="*/ 199230 w 573767"/>
              <a:gd name="connsiteY8" fmla="*/ 487749 h 606722"/>
              <a:gd name="connsiteX9" fmla="*/ 327878 w 573767"/>
              <a:gd name="connsiteY9" fmla="*/ 141020 h 606722"/>
              <a:gd name="connsiteX10" fmla="*/ 307308 w 573767"/>
              <a:gd name="connsiteY10" fmla="*/ 152418 h 606722"/>
              <a:gd name="connsiteX11" fmla="*/ 269306 w 573767"/>
              <a:gd name="connsiteY11" fmla="*/ 221207 h 606722"/>
              <a:gd name="connsiteX12" fmla="*/ 234864 w 573767"/>
              <a:gd name="connsiteY12" fmla="*/ 186724 h 606722"/>
              <a:gd name="connsiteX13" fmla="*/ 200511 w 573767"/>
              <a:gd name="connsiteY13" fmla="*/ 190279 h 606722"/>
              <a:gd name="connsiteX14" fmla="*/ 145778 w 573767"/>
              <a:gd name="connsiteY14" fmla="*/ 273909 h 606722"/>
              <a:gd name="connsiteX15" fmla="*/ 152275 w 573767"/>
              <a:gd name="connsiteY15" fmla="*/ 304659 h 606722"/>
              <a:gd name="connsiteX16" fmla="*/ 183068 w 573767"/>
              <a:gd name="connsiteY16" fmla="*/ 298171 h 606722"/>
              <a:gd name="connsiteX17" fmla="*/ 222761 w 573767"/>
              <a:gd name="connsiteY17" fmla="*/ 237471 h 606722"/>
              <a:gd name="connsiteX18" fmla="*/ 258805 w 573767"/>
              <a:gd name="connsiteY18" fmla="*/ 273464 h 606722"/>
              <a:gd name="connsiteX19" fmla="*/ 294048 w 573767"/>
              <a:gd name="connsiteY19" fmla="*/ 268487 h 606722"/>
              <a:gd name="connsiteX20" fmla="*/ 324040 w 573767"/>
              <a:gd name="connsiteY20" fmla="*/ 214008 h 606722"/>
              <a:gd name="connsiteX21" fmla="*/ 358482 w 573767"/>
              <a:gd name="connsiteY21" fmla="*/ 295416 h 606722"/>
              <a:gd name="connsiteX22" fmla="*/ 398709 w 573767"/>
              <a:gd name="connsiteY22" fmla="*/ 296927 h 606722"/>
              <a:gd name="connsiteX23" fmla="*/ 429057 w 573767"/>
              <a:gd name="connsiteY23" fmla="*/ 237559 h 606722"/>
              <a:gd name="connsiteX24" fmla="*/ 419445 w 573767"/>
              <a:gd name="connsiteY24" fmla="*/ 207698 h 606722"/>
              <a:gd name="connsiteX25" fmla="*/ 389542 w 573767"/>
              <a:gd name="connsiteY25" fmla="*/ 217385 h 606722"/>
              <a:gd name="connsiteX26" fmla="*/ 380820 w 573767"/>
              <a:gd name="connsiteY26" fmla="*/ 234271 h 606722"/>
              <a:gd name="connsiteX27" fmla="*/ 347179 w 573767"/>
              <a:gd name="connsiteY27" fmla="*/ 154551 h 606722"/>
              <a:gd name="connsiteX28" fmla="*/ 327878 w 573767"/>
              <a:gd name="connsiteY28" fmla="*/ 141020 h 606722"/>
              <a:gd name="connsiteX29" fmla="*/ 22249 w 573767"/>
              <a:gd name="connsiteY29" fmla="*/ 0 h 606722"/>
              <a:gd name="connsiteX30" fmla="*/ 551518 w 573767"/>
              <a:gd name="connsiteY30" fmla="*/ 0 h 606722"/>
              <a:gd name="connsiteX31" fmla="*/ 573767 w 573767"/>
              <a:gd name="connsiteY31" fmla="*/ 22219 h 606722"/>
              <a:gd name="connsiteX32" fmla="*/ 573767 w 573767"/>
              <a:gd name="connsiteY32" fmla="*/ 87008 h 606722"/>
              <a:gd name="connsiteX33" fmla="*/ 551518 w 573767"/>
              <a:gd name="connsiteY33" fmla="*/ 109226 h 606722"/>
              <a:gd name="connsiteX34" fmla="*/ 536744 w 573767"/>
              <a:gd name="connsiteY34" fmla="*/ 109226 h 606722"/>
              <a:gd name="connsiteX35" fmla="*/ 536744 w 573767"/>
              <a:gd name="connsiteY35" fmla="*/ 340742 h 606722"/>
              <a:gd name="connsiteX36" fmla="*/ 551518 w 573767"/>
              <a:gd name="connsiteY36" fmla="*/ 340742 h 606722"/>
              <a:gd name="connsiteX37" fmla="*/ 573767 w 573767"/>
              <a:gd name="connsiteY37" fmla="*/ 362960 h 606722"/>
              <a:gd name="connsiteX38" fmla="*/ 573767 w 573767"/>
              <a:gd name="connsiteY38" fmla="*/ 427749 h 606722"/>
              <a:gd name="connsiteX39" fmla="*/ 551518 w 573767"/>
              <a:gd name="connsiteY39" fmla="*/ 449967 h 606722"/>
              <a:gd name="connsiteX40" fmla="*/ 309088 w 573767"/>
              <a:gd name="connsiteY40" fmla="*/ 449967 h 606722"/>
              <a:gd name="connsiteX41" fmla="*/ 309088 w 573767"/>
              <a:gd name="connsiteY41" fmla="*/ 465520 h 606722"/>
              <a:gd name="connsiteX42" fmla="*/ 264679 w 573767"/>
              <a:gd name="connsiteY42" fmla="*/ 465520 h 606722"/>
              <a:gd name="connsiteX43" fmla="*/ 264679 w 573767"/>
              <a:gd name="connsiteY43" fmla="*/ 449967 h 606722"/>
              <a:gd name="connsiteX44" fmla="*/ 22249 w 573767"/>
              <a:gd name="connsiteY44" fmla="*/ 449967 h 606722"/>
              <a:gd name="connsiteX45" fmla="*/ 0 w 573767"/>
              <a:gd name="connsiteY45" fmla="*/ 427749 h 606722"/>
              <a:gd name="connsiteX46" fmla="*/ 0 w 573767"/>
              <a:gd name="connsiteY46" fmla="*/ 362960 h 606722"/>
              <a:gd name="connsiteX47" fmla="*/ 22249 w 573767"/>
              <a:gd name="connsiteY47" fmla="*/ 340742 h 606722"/>
              <a:gd name="connsiteX48" fmla="*/ 37023 w 573767"/>
              <a:gd name="connsiteY48" fmla="*/ 340742 h 606722"/>
              <a:gd name="connsiteX49" fmla="*/ 37023 w 573767"/>
              <a:gd name="connsiteY49" fmla="*/ 109226 h 606722"/>
              <a:gd name="connsiteX50" fmla="*/ 22249 w 573767"/>
              <a:gd name="connsiteY50" fmla="*/ 109226 h 606722"/>
              <a:gd name="connsiteX51" fmla="*/ 0 w 573767"/>
              <a:gd name="connsiteY51" fmla="*/ 87008 h 606722"/>
              <a:gd name="connsiteX52" fmla="*/ 0 w 573767"/>
              <a:gd name="connsiteY52" fmla="*/ 22219 h 606722"/>
              <a:gd name="connsiteX53" fmla="*/ 22249 w 573767"/>
              <a:gd name="connsiteY53"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73767" h="606722">
                <a:moveTo>
                  <a:pt x="199230" y="487749"/>
                </a:moveTo>
                <a:lnTo>
                  <a:pt x="374485" y="487749"/>
                </a:lnTo>
                <a:cubicBezTo>
                  <a:pt x="386768" y="487749"/>
                  <a:pt x="396648" y="497701"/>
                  <a:pt x="396648" y="509962"/>
                </a:cubicBezTo>
                <a:lnTo>
                  <a:pt x="396648" y="584509"/>
                </a:lnTo>
                <a:cubicBezTo>
                  <a:pt x="396648" y="596771"/>
                  <a:pt x="386768" y="606722"/>
                  <a:pt x="374485" y="606722"/>
                </a:cubicBezTo>
                <a:lnTo>
                  <a:pt x="199230" y="606722"/>
                </a:lnTo>
                <a:cubicBezTo>
                  <a:pt x="186947" y="606722"/>
                  <a:pt x="176978" y="596771"/>
                  <a:pt x="176978" y="584509"/>
                </a:cubicBezTo>
                <a:lnTo>
                  <a:pt x="176978" y="509962"/>
                </a:lnTo>
                <a:cubicBezTo>
                  <a:pt x="176978" y="497701"/>
                  <a:pt x="186947" y="487749"/>
                  <a:pt x="199230" y="487749"/>
                </a:cubicBezTo>
                <a:close/>
                <a:moveTo>
                  <a:pt x="327878" y="141020"/>
                </a:moveTo>
                <a:cubicBezTo>
                  <a:pt x="319924" y="140598"/>
                  <a:pt x="311758" y="144331"/>
                  <a:pt x="307308" y="152418"/>
                </a:cubicBezTo>
                <a:lnTo>
                  <a:pt x="269306" y="221207"/>
                </a:lnTo>
                <a:lnTo>
                  <a:pt x="234864" y="186724"/>
                </a:lnTo>
                <a:cubicBezTo>
                  <a:pt x="224808" y="176770"/>
                  <a:pt x="208165" y="178547"/>
                  <a:pt x="200511" y="190279"/>
                </a:cubicBezTo>
                <a:lnTo>
                  <a:pt x="145778" y="273909"/>
                </a:lnTo>
                <a:cubicBezTo>
                  <a:pt x="139103" y="284218"/>
                  <a:pt x="142040" y="297993"/>
                  <a:pt x="152275" y="304659"/>
                </a:cubicBezTo>
                <a:cubicBezTo>
                  <a:pt x="162598" y="311325"/>
                  <a:pt x="176304" y="308481"/>
                  <a:pt x="183068" y="298171"/>
                </a:cubicBezTo>
                <a:lnTo>
                  <a:pt x="222761" y="237471"/>
                </a:lnTo>
                <a:lnTo>
                  <a:pt x="258805" y="273464"/>
                </a:lnTo>
                <a:cubicBezTo>
                  <a:pt x="269306" y="283951"/>
                  <a:pt x="286839" y="281374"/>
                  <a:pt x="294048" y="268487"/>
                </a:cubicBezTo>
                <a:lnTo>
                  <a:pt x="324040" y="214008"/>
                </a:lnTo>
                <a:lnTo>
                  <a:pt x="358482" y="295416"/>
                </a:lnTo>
                <a:cubicBezTo>
                  <a:pt x="365780" y="312835"/>
                  <a:pt x="390165" y="313724"/>
                  <a:pt x="398709" y="296927"/>
                </a:cubicBezTo>
                <a:lnTo>
                  <a:pt x="429057" y="237559"/>
                </a:lnTo>
                <a:cubicBezTo>
                  <a:pt x="434664" y="226628"/>
                  <a:pt x="430303" y="213297"/>
                  <a:pt x="419445" y="207698"/>
                </a:cubicBezTo>
                <a:cubicBezTo>
                  <a:pt x="408499" y="202099"/>
                  <a:pt x="395060" y="206454"/>
                  <a:pt x="389542" y="217385"/>
                </a:cubicBezTo>
                <a:lnTo>
                  <a:pt x="380820" y="234271"/>
                </a:lnTo>
                <a:lnTo>
                  <a:pt x="347179" y="154551"/>
                </a:lnTo>
                <a:cubicBezTo>
                  <a:pt x="343575" y="146020"/>
                  <a:pt x="335832" y="141443"/>
                  <a:pt x="327878" y="141020"/>
                </a:cubicBezTo>
                <a:close/>
                <a:moveTo>
                  <a:pt x="22249" y="0"/>
                </a:moveTo>
                <a:lnTo>
                  <a:pt x="551518" y="0"/>
                </a:lnTo>
                <a:cubicBezTo>
                  <a:pt x="563799" y="0"/>
                  <a:pt x="573767" y="9954"/>
                  <a:pt x="573767" y="22219"/>
                </a:cubicBezTo>
                <a:lnTo>
                  <a:pt x="573767" y="87008"/>
                </a:lnTo>
                <a:cubicBezTo>
                  <a:pt x="573767" y="99272"/>
                  <a:pt x="563799" y="109226"/>
                  <a:pt x="551518" y="109226"/>
                </a:cubicBezTo>
                <a:lnTo>
                  <a:pt x="536744" y="109226"/>
                </a:lnTo>
                <a:lnTo>
                  <a:pt x="536744" y="340742"/>
                </a:lnTo>
                <a:lnTo>
                  <a:pt x="551518" y="340742"/>
                </a:lnTo>
                <a:cubicBezTo>
                  <a:pt x="563799" y="340742"/>
                  <a:pt x="573767" y="350696"/>
                  <a:pt x="573767" y="362960"/>
                </a:cubicBezTo>
                <a:lnTo>
                  <a:pt x="573767" y="427749"/>
                </a:lnTo>
                <a:cubicBezTo>
                  <a:pt x="573767" y="440014"/>
                  <a:pt x="563799" y="449967"/>
                  <a:pt x="551518" y="449967"/>
                </a:cubicBezTo>
                <a:lnTo>
                  <a:pt x="309088" y="449967"/>
                </a:lnTo>
                <a:lnTo>
                  <a:pt x="309088" y="465520"/>
                </a:lnTo>
                <a:lnTo>
                  <a:pt x="264679" y="465520"/>
                </a:lnTo>
                <a:lnTo>
                  <a:pt x="264679" y="449967"/>
                </a:lnTo>
                <a:lnTo>
                  <a:pt x="22249" y="449967"/>
                </a:lnTo>
                <a:cubicBezTo>
                  <a:pt x="9968" y="449967"/>
                  <a:pt x="0" y="440014"/>
                  <a:pt x="0" y="427749"/>
                </a:cubicBezTo>
                <a:lnTo>
                  <a:pt x="0" y="362960"/>
                </a:lnTo>
                <a:cubicBezTo>
                  <a:pt x="0" y="350696"/>
                  <a:pt x="9968" y="340742"/>
                  <a:pt x="22249" y="340742"/>
                </a:cubicBezTo>
                <a:lnTo>
                  <a:pt x="37023" y="340742"/>
                </a:lnTo>
                <a:lnTo>
                  <a:pt x="37023" y="109226"/>
                </a:lnTo>
                <a:lnTo>
                  <a:pt x="22249" y="109226"/>
                </a:lnTo>
                <a:cubicBezTo>
                  <a:pt x="9968" y="109226"/>
                  <a:pt x="0" y="99272"/>
                  <a:pt x="0" y="87008"/>
                </a:cubicBezTo>
                <a:lnTo>
                  <a:pt x="0" y="22219"/>
                </a:lnTo>
                <a:cubicBezTo>
                  <a:pt x="0" y="9954"/>
                  <a:pt x="9968" y="0"/>
                  <a:pt x="22249"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Tree>
    <p:extLst>
      <p:ext uri="{BB962C8B-B14F-4D97-AF65-F5344CB8AC3E}">
        <p14:creationId xmlns:p14="http://schemas.microsoft.com/office/powerpoint/2010/main" val="3302129873"/>
      </p:ext>
    </p:extLst>
  </p:cSld>
  <p:clrMapOvr>
    <a:masterClrMapping/>
  </p:clrMapOvr>
  <mc:AlternateContent xmlns:mc="http://schemas.openxmlformats.org/markup-compatibility/2006" xmlns:p14="http://schemas.microsoft.com/office/powerpoint/2010/main">
    <mc:Choice Requires="p14">
      <p:transition spd="slow" p14:dur="160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1000"/>
                                        <p:tgtEl>
                                          <p:spTgt spid="83"/>
                                        </p:tgtEl>
                                      </p:cBhvr>
                                    </p:animEffect>
                                    <p:anim calcmode="lin" valueType="num">
                                      <p:cBhvr>
                                        <p:cTn id="12" dur="1000" fill="hold"/>
                                        <p:tgtEl>
                                          <p:spTgt spid="83"/>
                                        </p:tgtEl>
                                        <p:attrNameLst>
                                          <p:attrName>ppt_x</p:attrName>
                                        </p:attrNameLst>
                                      </p:cBhvr>
                                      <p:tavLst>
                                        <p:tav tm="0">
                                          <p:val>
                                            <p:strVal val="#ppt_x"/>
                                          </p:val>
                                        </p:tav>
                                        <p:tav tm="100000">
                                          <p:val>
                                            <p:strVal val="#ppt_x"/>
                                          </p:val>
                                        </p:tav>
                                      </p:tavLst>
                                    </p:anim>
                                    <p:anim calcmode="lin" valueType="num">
                                      <p:cBhvr>
                                        <p:cTn id="13" dur="1000" fill="hold"/>
                                        <p:tgtEl>
                                          <p:spTgt spid="8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85"/>
                                        </p:tgtEl>
                                        <p:attrNameLst>
                                          <p:attrName>style.visibility</p:attrName>
                                        </p:attrNameLst>
                                      </p:cBhvr>
                                      <p:to>
                                        <p:strVal val="visible"/>
                                      </p:to>
                                    </p:set>
                                    <p:anim calcmode="lin" valueType="num">
                                      <p:cBhvr>
                                        <p:cTn id="17" dur="500" fill="hold"/>
                                        <p:tgtEl>
                                          <p:spTgt spid="85"/>
                                        </p:tgtEl>
                                        <p:attrNameLst>
                                          <p:attrName>ppt_w</p:attrName>
                                        </p:attrNameLst>
                                      </p:cBhvr>
                                      <p:tavLst>
                                        <p:tav tm="0">
                                          <p:val>
                                            <p:fltVal val="0"/>
                                          </p:val>
                                        </p:tav>
                                        <p:tav tm="100000">
                                          <p:val>
                                            <p:strVal val="#ppt_w"/>
                                          </p:val>
                                        </p:tav>
                                      </p:tavLst>
                                    </p:anim>
                                    <p:anim calcmode="lin" valueType="num">
                                      <p:cBhvr>
                                        <p:cTn id="18" dur="500" fill="hold"/>
                                        <p:tgtEl>
                                          <p:spTgt spid="85"/>
                                        </p:tgtEl>
                                        <p:attrNameLst>
                                          <p:attrName>ppt_h</p:attrName>
                                        </p:attrNameLst>
                                      </p:cBhvr>
                                      <p:tavLst>
                                        <p:tav tm="0">
                                          <p:val>
                                            <p:fltVal val="0"/>
                                          </p:val>
                                        </p:tav>
                                        <p:tav tm="100000">
                                          <p:val>
                                            <p:strVal val="#ppt_h"/>
                                          </p:val>
                                        </p:tav>
                                      </p:tavLst>
                                    </p:anim>
                                    <p:animEffect transition="in" filter="fade">
                                      <p:cBhvr>
                                        <p:cTn id="19" dur="500"/>
                                        <p:tgtEl>
                                          <p:spTgt spid="85"/>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86"/>
                                        </p:tgtEl>
                                        <p:attrNameLst>
                                          <p:attrName>style.visibility</p:attrName>
                                        </p:attrNameLst>
                                      </p:cBhvr>
                                      <p:to>
                                        <p:strVal val="visible"/>
                                      </p:to>
                                    </p:set>
                                    <p:anim calcmode="lin" valueType="num">
                                      <p:cBhvr>
                                        <p:cTn id="22" dur="500" fill="hold"/>
                                        <p:tgtEl>
                                          <p:spTgt spid="86"/>
                                        </p:tgtEl>
                                        <p:attrNameLst>
                                          <p:attrName>ppt_w</p:attrName>
                                        </p:attrNameLst>
                                      </p:cBhvr>
                                      <p:tavLst>
                                        <p:tav tm="0">
                                          <p:val>
                                            <p:fltVal val="0"/>
                                          </p:val>
                                        </p:tav>
                                        <p:tav tm="100000">
                                          <p:val>
                                            <p:strVal val="#ppt_w"/>
                                          </p:val>
                                        </p:tav>
                                      </p:tavLst>
                                    </p:anim>
                                    <p:anim calcmode="lin" valueType="num">
                                      <p:cBhvr>
                                        <p:cTn id="23" dur="500" fill="hold"/>
                                        <p:tgtEl>
                                          <p:spTgt spid="86"/>
                                        </p:tgtEl>
                                        <p:attrNameLst>
                                          <p:attrName>ppt_h</p:attrName>
                                        </p:attrNameLst>
                                      </p:cBhvr>
                                      <p:tavLst>
                                        <p:tav tm="0">
                                          <p:val>
                                            <p:fltVal val="0"/>
                                          </p:val>
                                        </p:tav>
                                        <p:tav tm="100000">
                                          <p:val>
                                            <p:strVal val="#ppt_h"/>
                                          </p:val>
                                        </p:tav>
                                      </p:tavLst>
                                    </p:anim>
                                    <p:animEffect transition="in" filter="fade">
                                      <p:cBhvr>
                                        <p:cTn id="24" dur="500"/>
                                        <p:tgtEl>
                                          <p:spTgt spid="86"/>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87"/>
                                        </p:tgtEl>
                                        <p:attrNameLst>
                                          <p:attrName>style.visibility</p:attrName>
                                        </p:attrNameLst>
                                      </p:cBhvr>
                                      <p:to>
                                        <p:strVal val="visible"/>
                                      </p:to>
                                    </p:set>
                                    <p:anim calcmode="lin" valueType="num">
                                      <p:cBhvr>
                                        <p:cTn id="27" dur="500" fill="hold"/>
                                        <p:tgtEl>
                                          <p:spTgt spid="87"/>
                                        </p:tgtEl>
                                        <p:attrNameLst>
                                          <p:attrName>ppt_w</p:attrName>
                                        </p:attrNameLst>
                                      </p:cBhvr>
                                      <p:tavLst>
                                        <p:tav tm="0">
                                          <p:val>
                                            <p:fltVal val="0"/>
                                          </p:val>
                                        </p:tav>
                                        <p:tav tm="100000">
                                          <p:val>
                                            <p:strVal val="#ppt_w"/>
                                          </p:val>
                                        </p:tav>
                                      </p:tavLst>
                                    </p:anim>
                                    <p:anim calcmode="lin" valueType="num">
                                      <p:cBhvr>
                                        <p:cTn id="28" dur="500" fill="hold"/>
                                        <p:tgtEl>
                                          <p:spTgt spid="87"/>
                                        </p:tgtEl>
                                        <p:attrNameLst>
                                          <p:attrName>ppt_h</p:attrName>
                                        </p:attrNameLst>
                                      </p:cBhvr>
                                      <p:tavLst>
                                        <p:tav tm="0">
                                          <p:val>
                                            <p:fltVal val="0"/>
                                          </p:val>
                                        </p:tav>
                                        <p:tav tm="100000">
                                          <p:val>
                                            <p:strVal val="#ppt_h"/>
                                          </p:val>
                                        </p:tav>
                                      </p:tavLst>
                                    </p:anim>
                                    <p:animEffect transition="in" filter="fade">
                                      <p:cBhvr>
                                        <p:cTn id="29" dur="500"/>
                                        <p:tgtEl>
                                          <p:spTgt spid="87"/>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88"/>
                                        </p:tgtEl>
                                        <p:attrNameLst>
                                          <p:attrName>style.visibility</p:attrName>
                                        </p:attrNameLst>
                                      </p:cBhvr>
                                      <p:to>
                                        <p:strVal val="visible"/>
                                      </p:to>
                                    </p:set>
                                    <p:anim calcmode="lin" valueType="num">
                                      <p:cBhvr>
                                        <p:cTn id="32" dur="500" fill="hold"/>
                                        <p:tgtEl>
                                          <p:spTgt spid="88"/>
                                        </p:tgtEl>
                                        <p:attrNameLst>
                                          <p:attrName>ppt_w</p:attrName>
                                        </p:attrNameLst>
                                      </p:cBhvr>
                                      <p:tavLst>
                                        <p:tav tm="0">
                                          <p:val>
                                            <p:fltVal val="0"/>
                                          </p:val>
                                        </p:tav>
                                        <p:tav tm="100000">
                                          <p:val>
                                            <p:strVal val="#ppt_w"/>
                                          </p:val>
                                        </p:tav>
                                      </p:tavLst>
                                    </p:anim>
                                    <p:anim calcmode="lin" valueType="num">
                                      <p:cBhvr>
                                        <p:cTn id="33" dur="500" fill="hold"/>
                                        <p:tgtEl>
                                          <p:spTgt spid="88"/>
                                        </p:tgtEl>
                                        <p:attrNameLst>
                                          <p:attrName>ppt_h</p:attrName>
                                        </p:attrNameLst>
                                      </p:cBhvr>
                                      <p:tavLst>
                                        <p:tav tm="0">
                                          <p:val>
                                            <p:fltVal val="0"/>
                                          </p:val>
                                        </p:tav>
                                        <p:tav tm="100000">
                                          <p:val>
                                            <p:strVal val="#ppt_h"/>
                                          </p:val>
                                        </p:tav>
                                      </p:tavLst>
                                    </p:anim>
                                    <p:animEffect transition="in" filter="fade">
                                      <p:cBhvr>
                                        <p:cTn id="34" dur="500"/>
                                        <p:tgtEl>
                                          <p:spTgt spid="88"/>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89"/>
                                        </p:tgtEl>
                                        <p:attrNameLst>
                                          <p:attrName>style.visibility</p:attrName>
                                        </p:attrNameLst>
                                      </p:cBhvr>
                                      <p:to>
                                        <p:strVal val="visible"/>
                                      </p:to>
                                    </p:set>
                                    <p:anim calcmode="lin" valueType="num">
                                      <p:cBhvr>
                                        <p:cTn id="37" dur="500" fill="hold"/>
                                        <p:tgtEl>
                                          <p:spTgt spid="89"/>
                                        </p:tgtEl>
                                        <p:attrNameLst>
                                          <p:attrName>ppt_w</p:attrName>
                                        </p:attrNameLst>
                                      </p:cBhvr>
                                      <p:tavLst>
                                        <p:tav tm="0">
                                          <p:val>
                                            <p:fltVal val="0"/>
                                          </p:val>
                                        </p:tav>
                                        <p:tav tm="100000">
                                          <p:val>
                                            <p:strVal val="#ppt_w"/>
                                          </p:val>
                                        </p:tav>
                                      </p:tavLst>
                                    </p:anim>
                                    <p:anim calcmode="lin" valueType="num">
                                      <p:cBhvr>
                                        <p:cTn id="38" dur="500" fill="hold"/>
                                        <p:tgtEl>
                                          <p:spTgt spid="89"/>
                                        </p:tgtEl>
                                        <p:attrNameLst>
                                          <p:attrName>ppt_h</p:attrName>
                                        </p:attrNameLst>
                                      </p:cBhvr>
                                      <p:tavLst>
                                        <p:tav tm="0">
                                          <p:val>
                                            <p:fltVal val="0"/>
                                          </p:val>
                                        </p:tav>
                                        <p:tav tm="100000">
                                          <p:val>
                                            <p:strVal val="#ppt_h"/>
                                          </p:val>
                                        </p:tav>
                                      </p:tavLst>
                                    </p:anim>
                                    <p:animEffect transition="in" filter="fade">
                                      <p:cBhvr>
                                        <p:cTn id="39" dur="500"/>
                                        <p:tgtEl>
                                          <p:spTgt spid="89"/>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90"/>
                                        </p:tgtEl>
                                        <p:attrNameLst>
                                          <p:attrName>style.visibility</p:attrName>
                                        </p:attrNameLst>
                                      </p:cBhvr>
                                      <p:to>
                                        <p:strVal val="visible"/>
                                      </p:to>
                                    </p:set>
                                    <p:anim calcmode="lin" valueType="num">
                                      <p:cBhvr>
                                        <p:cTn id="42" dur="500" fill="hold"/>
                                        <p:tgtEl>
                                          <p:spTgt spid="90"/>
                                        </p:tgtEl>
                                        <p:attrNameLst>
                                          <p:attrName>ppt_w</p:attrName>
                                        </p:attrNameLst>
                                      </p:cBhvr>
                                      <p:tavLst>
                                        <p:tav tm="0">
                                          <p:val>
                                            <p:fltVal val="0"/>
                                          </p:val>
                                        </p:tav>
                                        <p:tav tm="100000">
                                          <p:val>
                                            <p:strVal val="#ppt_w"/>
                                          </p:val>
                                        </p:tav>
                                      </p:tavLst>
                                    </p:anim>
                                    <p:anim calcmode="lin" valueType="num">
                                      <p:cBhvr>
                                        <p:cTn id="43" dur="500" fill="hold"/>
                                        <p:tgtEl>
                                          <p:spTgt spid="90"/>
                                        </p:tgtEl>
                                        <p:attrNameLst>
                                          <p:attrName>ppt_h</p:attrName>
                                        </p:attrNameLst>
                                      </p:cBhvr>
                                      <p:tavLst>
                                        <p:tav tm="0">
                                          <p:val>
                                            <p:fltVal val="0"/>
                                          </p:val>
                                        </p:tav>
                                        <p:tav tm="100000">
                                          <p:val>
                                            <p:strVal val="#ppt_h"/>
                                          </p:val>
                                        </p:tav>
                                      </p:tavLst>
                                    </p:anim>
                                    <p:animEffect transition="in" filter="fade">
                                      <p:cBhvr>
                                        <p:cTn id="44"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5" grpId="0" animBg="1"/>
      <p:bldP spid="86" grpId="0" animBg="1"/>
      <p:bldP spid="87" grpId="0" animBg="1"/>
      <p:bldP spid="88" grpId="0" animBg="1"/>
      <p:bldP spid="89" grpId="0" animBg="1"/>
      <p:bldP spid="9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219D83D-65F4-4E3E-9813-4D3B6B3DBAEA}"/>
              </a:ext>
            </a:extLst>
          </p:cNvPr>
          <p:cNvPicPr>
            <a:picLocks noChangeAspect="1"/>
          </p:cNvPicPr>
          <p:nvPr/>
        </p:nvPicPr>
        <p:blipFill>
          <a:blip r:embed="rId3"/>
          <a:stretch>
            <a:fillRect/>
          </a:stretch>
        </p:blipFill>
        <p:spPr>
          <a:xfrm>
            <a:off x="0" y="0"/>
            <a:ext cx="12192000" cy="6858000"/>
          </a:xfrm>
          <a:prstGeom prst="rect">
            <a:avLst/>
          </a:prstGeom>
        </p:spPr>
      </p:pic>
      <p:grpSp>
        <p:nvGrpSpPr>
          <p:cNvPr id="5" name="组合 4">
            <a:extLst>
              <a:ext uri="{FF2B5EF4-FFF2-40B4-BE49-F238E27FC236}">
                <a16:creationId xmlns:a16="http://schemas.microsoft.com/office/drawing/2014/main" id="{27A86329-A7F9-4CC0-ACA4-50E912A83F0B}"/>
              </a:ext>
            </a:extLst>
          </p:cNvPr>
          <p:cNvGrpSpPr/>
          <p:nvPr/>
        </p:nvGrpSpPr>
        <p:grpSpPr>
          <a:xfrm>
            <a:off x="223921" y="239207"/>
            <a:ext cx="821360" cy="809830"/>
            <a:chOff x="1904802" y="2161965"/>
            <a:chExt cx="2570145" cy="2534066"/>
          </a:xfrm>
        </p:grpSpPr>
        <p:pic>
          <p:nvPicPr>
            <p:cNvPr id="6" name="图片 5">
              <a:extLst>
                <a:ext uri="{FF2B5EF4-FFF2-40B4-BE49-F238E27FC236}">
                  <a16:creationId xmlns:a16="http://schemas.microsoft.com/office/drawing/2014/main" id="{42F0C075-DBAE-4F4F-93BD-024F991EF552}"/>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904802" y="2161965"/>
              <a:ext cx="2570145" cy="2534066"/>
            </a:xfrm>
            <a:prstGeom prst="rect">
              <a:avLst/>
            </a:prstGeom>
          </p:spPr>
        </p:pic>
        <p:sp>
          <p:nvSpPr>
            <p:cNvPr id="7" name="椭圆 6">
              <a:extLst>
                <a:ext uri="{FF2B5EF4-FFF2-40B4-BE49-F238E27FC236}">
                  <a16:creationId xmlns:a16="http://schemas.microsoft.com/office/drawing/2014/main" id="{3669D201-A484-4CB6-9005-592DECF074EC}"/>
                </a:ext>
              </a:extLst>
            </p:cNvPr>
            <p:cNvSpPr/>
            <p:nvPr/>
          </p:nvSpPr>
          <p:spPr>
            <a:xfrm>
              <a:off x="2332186" y="2571309"/>
              <a:ext cx="1715379" cy="1715379"/>
            </a:xfrm>
            <a:prstGeom prst="ellipse">
              <a:avLst/>
            </a:prstGeom>
            <a:gradFill flip="none" rotWithShape="1">
              <a:gsLst>
                <a:gs pos="72000">
                  <a:schemeClr val="tx1">
                    <a:lumMod val="65000"/>
                    <a:lumOff val="35000"/>
                  </a:schemeClr>
                </a:gs>
                <a:gs pos="100000">
                  <a:schemeClr val="tx1">
                    <a:lumMod val="75000"/>
                    <a:lumOff val="25000"/>
                  </a:schemeClr>
                </a:gs>
                <a:gs pos="0">
                  <a:srgbClr val="336699"/>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文本框 7">
              <a:extLst>
                <a:ext uri="{FF2B5EF4-FFF2-40B4-BE49-F238E27FC236}">
                  <a16:creationId xmlns:a16="http://schemas.microsoft.com/office/drawing/2014/main" id="{2E10BF3A-D5A4-483F-B39F-D2C1C0446258}"/>
                </a:ext>
              </a:extLst>
            </p:cNvPr>
            <p:cNvSpPr txBox="1"/>
            <p:nvPr/>
          </p:nvSpPr>
          <p:spPr>
            <a:xfrm>
              <a:off x="2194860" y="2706691"/>
              <a:ext cx="1990029" cy="1444611"/>
            </a:xfrm>
            <a:prstGeom prst="rect">
              <a:avLst/>
            </a:prstGeom>
            <a:noFill/>
          </p:spPr>
          <p:txBody>
            <a:bodyPr wrap="square" rtlCol="0">
              <a:spAutoFit/>
            </a:bodyPr>
            <a:lstStyle/>
            <a:p>
              <a:pPr algn="ctr"/>
              <a:endParaRPr lang="zh-CN" altLang="en-US" sz="2400" b="1" dirty="0">
                <a:solidFill>
                  <a:schemeClr val="bg1"/>
                </a:solidFill>
                <a:latin typeface="+mn-ea"/>
                <a:cs typeface="+mn-ea"/>
                <a:sym typeface="+mn-lt"/>
              </a:endParaRPr>
            </a:p>
          </p:txBody>
        </p:sp>
      </p:grpSp>
      <p:sp>
        <p:nvSpPr>
          <p:cNvPr id="9" name="矩形 259">
            <a:extLst>
              <a:ext uri="{FF2B5EF4-FFF2-40B4-BE49-F238E27FC236}">
                <a16:creationId xmlns:a16="http://schemas.microsoft.com/office/drawing/2014/main" id="{FEC60BD6-C2C3-49BD-B71A-AF45F5ED1B1C}"/>
              </a:ext>
            </a:extLst>
          </p:cNvPr>
          <p:cNvSpPr>
            <a:spLocks noChangeArrowheads="1"/>
          </p:cNvSpPr>
          <p:nvPr/>
        </p:nvSpPr>
        <p:spPr bwMode="auto">
          <a:xfrm>
            <a:off x="1137977" y="351733"/>
            <a:ext cx="52432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pc="300" dirty="0" err="1">
                <a:solidFill>
                  <a:schemeClr val="bg1"/>
                </a:solidFill>
                <a:cs typeface="+mn-ea"/>
                <a:sym typeface="+mn-lt"/>
              </a:rPr>
              <a:t>Lời</a:t>
            </a:r>
            <a:r>
              <a:rPr lang="en-US" altLang="zh-CN" spc="300" dirty="0">
                <a:solidFill>
                  <a:schemeClr val="bg1"/>
                </a:solidFill>
                <a:cs typeface="+mn-ea"/>
                <a:sym typeface="+mn-lt"/>
              </a:rPr>
              <a:t> </a:t>
            </a:r>
            <a:r>
              <a:rPr lang="en-US" altLang="zh-CN" spc="300" dirty="0" err="1">
                <a:solidFill>
                  <a:schemeClr val="bg1"/>
                </a:solidFill>
                <a:cs typeface="+mn-ea"/>
                <a:sym typeface="+mn-lt"/>
              </a:rPr>
              <a:t>nói</a:t>
            </a:r>
            <a:r>
              <a:rPr lang="en-US" altLang="zh-CN" spc="300" dirty="0">
                <a:solidFill>
                  <a:schemeClr val="bg1"/>
                </a:solidFill>
                <a:cs typeface="+mn-ea"/>
                <a:sym typeface="+mn-lt"/>
              </a:rPr>
              <a:t> </a:t>
            </a:r>
            <a:r>
              <a:rPr lang="en-US" altLang="zh-CN" spc="300" dirty="0" err="1">
                <a:solidFill>
                  <a:schemeClr val="bg1"/>
                </a:solidFill>
                <a:cs typeface="+mn-ea"/>
                <a:sym typeface="+mn-lt"/>
              </a:rPr>
              <a:t>đầu</a:t>
            </a:r>
            <a:endParaRPr lang="zh-CN" altLang="en-US" spc="300" dirty="0">
              <a:solidFill>
                <a:schemeClr val="bg1"/>
              </a:solidFill>
              <a:cs typeface="+mn-ea"/>
              <a:sym typeface="+mn-lt"/>
            </a:endParaRPr>
          </a:p>
        </p:txBody>
      </p:sp>
      <p:sp>
        <p:nvSpPr>
          <p:cNvPr id="47" name="文本框 46">
            <a:extLst>
              <a:ext uri="{FF2B5EF4-FFF2-40B4-BE49-F238E27FC236}">
                <a16:creationId xmlns:a16="http://schemas.microsoft.com/office/drawing/2014/main" id="{5024F524-5C6E-4593-BF4D-B76C403DB11E}"/>
              </a:ext>
            </a:extLst>
          </p:cNvPr>
          <p:cNvSpPr txBox="1"/>
          <p:nvPr/>
        </p:nvSpPr>
        <p:spPr>
          <a:xfrm>
            <a:off x="1424603" y="1840715"/>
            <a:ext cx="9566126" cy="1196738"/>
          </a:xfrm>
          <a:prstGeom prst="rect">
            <a:avLst/>
          </a:prstGeom>
          <a:noFill/>
        </p:spPr>
        <p:txBody>
          <a:bodyPr wrap="square" rtlCol="0">
            <a:spAutoFit/>
          </a:bodyPr>
          <a:lstStyle>
            <a:defPPr>
              <a:defRPr lang="zh-CN"/>
            </a:defPPr>
            <a:lvl1pPr algn="r">
              <a:lnSpc>
                <a:spcPts val="2200"/>
              </a:lnSpc>
              <a:defRPr sz="1400">
                <a:solidFill>
                  <a:schemeClr val="bg1"/>
                </a:solidFill>
              </a:defRPr>
            </a:lvl1pPr>
          </a:lstStyle>
          <a:p>
            <a:pPr algn="l"/>
            <a:r>
              <a:rPr lang="vi-VN" dirty="0"/>
              <a:t>Ứng dụng công nghệ trong đời sống và kinh doanh đã trở thành một phần không thể thiếu, đặc biệt trong việc truy xuất nguồn gốc để xác minh chất lượng sản phẩm. Cam Sành, một đặc sản của Việt Nam, nổi bật với hương vị và giá trị dinh dưỡng cao. Mục tiêu của tài liệu này là cung cấp thông tin chi tiết về quá trình trồng trọt, thu hoạch và vận chuyển Cam Sành, giúp người tiêu dùng hiểu rõ hơn về sản phẩm và đảm bảo sự tin cậy về chất lượng.</a:t>
            </a:r>
            <a:endParaRPr lang="zh-CN" altLang="en-US" dirty="0"/>
          </a:p>
        </p:txBody>
      </p:sp>
      <p:pic>
        <p:nvPicPr>
          <p:cNvPr id="10" name="Picture 9" descr="A cellphone with icons flying around it&#10;&#10;Description automatically generated">
            <a:extLst>
              <a:ext uri="{FF2B5EF4-FFF2-40B4-BE49-F238E27FC236}">
                <a16:creationId xmlns:a16="http://schemas.microsoft.com/office/drawing/2014/main" id="{60D34A2E-44F1-4144-9BAB-47F11FD1EC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1075" y="3556882"/>
            <a:ext cx="5334744" cy="2781688"/>
          </a:xfrm>
          <a:prstGeom prst="rect">
            <a:avLst/>
          </a:prstGeom>
        </p:spPr>
      </p:pic>
    </p:spTree>
    <p:extLst>
      <p:ext uri="{BB962C8B-B14F-4D97-AF65-F5344CB8AC3E}">
        <p14:creationId xmlns:p14="http://schemas.microsoft.com/office/powerpoint/2010/main" val="3135087093"/>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90"/>
                                          </p:val>
                                        </p:tav>
                                        <p:tav tm="100000">
                                          <p:val>
                                            <p:fltVal val="0"/>
                                          </p:val>
                                        </p:tav>
                                      </p:tavLst>
                                    </p:anim>
                                    <p:animEffect transition="in" filter="fade">
                                      <p:cBhvr>
                                        <p:cTn id="10" dur="500"/>
                                        <p:tgtEl>
                                          <p:spTgt spid="5"/>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9"/>
                                        </p:tgtEl>
                                        <p:attrNameLst>
                                          <p:attrName>ppt_y</p:attrName>
                                        </p:attrNameLst>
                                      </p:cBhvr>
                                      <p:tavLst>
                                        <p:tav tm="0">
                                          <p:val>
                                            <p:strVal val="#ppt_y"/>
                                          </p:val>
                                        </p:tav>
                                        <p:tav tm="100000">
                                          <p:val>
                                            <p:strVal val="#ppt_y"/>
                                          </p:val>
                                        </p:tav>
                                      </p:tavLst>
                                    </p:anim>
                                    <p:anim calcmode="lin" valueType="num">
                                      <p:cBhvr>
                                        <p:cTn id="16"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9"/>
                                        </p:tgtEl>
                                      </p:cBhvr>
                                    </p:animEffect>
                                  </p:childTnLst>
                                </p:cTn>
                              </p:par>
                            </p:childTnLst>
                          </p:cTn>
                        </p:par>
                        <p:par>
                          <p:cTn id="19" fill="hold">
                            <p:stCondLst>
                              <p:cond delay="1400"/>
                            </p:stCondLst>
                            <p:childTnLst>
                              <p:par>
                                <p:cTn id="20" presetID="26" presetClass="emph" presetSubtype="0" fill="hold" grpId="1" nodeType="afterEffect">
                                  <p:stCondLst>
                                    <p:cond delay="0"/>
                                  </p:stCondLst>
                                  <p:iterate type="lt">
                                    <p:tmPct val="0"/>
                                  </p:iterate>
                                  <p:childTnLst>
                                    <p:animEffect transition="out" filter="fade">
                                      <p:cBhvr>
                                        <p:cTn id="21" dur="500" tmFilter="0, 0; .2, .5; .8, .5; 1, 0"/>
                                        <p:tgtEl>
                                          <p:spTgt spid="9"/>
                                        </p:tgtEl>
                                      </p:cBhvr>
                                    </p:animEffect>
                                    <p:animScale>
                                      <p:cBhvr>
                                        <p:cTn id="22"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C9FBBD9-74E2-42B1-B84E-3DCDF92E9706}"/>
              </a:ext>
            </a:extLst>
          </p:cNvPr>
          <p:cNvPicPr>
            <a:picLocks noChangeAspect="1"/>
          </p:cNvPicPr>
          <p:nvPr/>
        </p:nvPicPr>
        <p:blipFill>
          <a:blip r:embed="rId3"/>
          <a:stretch>
            <a:fillRect/>
          </a:stretch>
        </p:blipFill>
        <p:spPr>
          <a:xfrm>
            <a:off x="0" y="0"/>
            <a:ext cx="12192000" cy="6858000"/>
          </a:xfrm>
          <a:prstGeom prst="rect">
            <a:avLst/>
          </a:prstGeom>
        </p:spPr>
      </p:pic>
      <p:pic>
        <p:nvPicPr>
          <p:cNvPr id="5" name="图片 4">
            <a:extLst>
              <a:ext uri="{FF2B5EF4-FFF2-40B4-BE49-F238E27FC236}">
                <a16:creationId xmlns:a16="http://schemas.microsoft.com/office/drawing/2014/main" id="{356FB02A-6ED4-493F-B127-D935AAD2F766}"/>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246579" y="1500372"/>
            <a:ext cx="4182671" cy="4123955"/>
          </a:xfrm>
          <a:prstGeom prst="rect">
            <a:avLst/>
          </a:prstGeom>
        </p:spPr>
      </p:pic>
      <p:sp>
        <p:nvSpPr>
          <p:cNvPr id="6" name="椭圆 5">
            <a:extLst>
              <a:ext uri="{FF2B5EF4-FFF2-40B4-BE49-F238E27FC236}">
                <a16:creationId xmlns:a16="http://schemas.microsoft.com/office/drawing/2014/main" id="{E54A2118-7A1A-4F59-BEB8-171FD783F375}"/>
              </a:ext>
            </a:extLst>
          </p:cNvPr>
          <p:cNvSpPr/>
          <p:nvPr/>
        </p:nvSpPr>
        <p:spPr>
          <a:xfrm>
            <a:off x="1632939" y="1895474"/>
            <a:ext cx="3333750" cy="3333750"/>
          </a:xfrm>
          <a:prstGeom prst="ellipse">
            <a:avLst/>
          </a:prstGeom>
          <a:solidFill>
            <a:srgbClr val="33669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文本框 6">
            <a:extLst>
              <a:ext uri="{FF2B5EF4-FFF2-40B4-BE49-F238E27FC236}">
                <a16:creationId xmlns:a16="http://schemas.microsoft.com/office/drawing/2014/main" id="{7C00BF45-7DC4-4AB8-83A0-89B391F81AF0}"/>
              </a:ext>
            </a:extLst>
          </p:cNvPr>
          <p:cNvSpPr txBox="1"/>
          <p:nvPr/>
        </p:nvSpPr>
        <p:spPr>
          <a:xfrm>
            <a:off x="1632939" y="2371630"/>
            <a:ext cx="3512802" cy="2246769"/>
          </a:xfrm>
          <a:prstGeom prst="rect">
            <a:avLst/>
          </a:prstGeom>
          <a:noFill/>
        </p:spPr>
        <p:txBody>
          <a:bodyPr wrap="square" rtlCol="0">
            <a:spAutoFit/>
          </a:bodyPr>
          <a:lstStyle/>
          <a:p>
            <a:pPr algn="ctr"/>
            <a:r>
              <a:rPr lang="en-US" altLang="zh-CN" sz="7000" b="1" spc="600" dirty="0">
                <a:solidFill>
                  <a:schemeClr val="bg1"/>
                </a:solidFill>
                <a:latin typeface="+mn-ea"/>
                <a:cs typeface="+mn-ea"/>
                <a:sym typeface="+mn-lt"/>
              </a:rPr>
              <a:t>NỘI DUNG</a:t>
            </a:r>
          </a:p>
        </p:txBody>
      </p:sp>
      <p:sp>
        <p:nvSpPr>
          <p:cNvPr id="20" name="流程图: 离页连接符 19">
            <a:extLst>
              <a:ext uri="{FF2B5EF4-FFF2-40B4-BE49-F238E27FC236}">
                <a16:creationId xmlns:a16="http://schemas.microsoft.com/office/drawing/2014/main" id="{4C359421-33A9-42C2-BA83-54750A1A53E5}"/>
              </a:ext>
            </a:extLst>
          </p:cNvPr>
          <p:cNvSpPr/>
          <p:nvPr/>
        </p:nvSpPr>
        <p:spPr>
          <a:xfrm>
            <a:off x="6303072" y="1728610"/>
            <a:ext cx="769482" cy="720156"/>
          </a:xfrm>
          <a:prstGeom prst="flowChartOffpageConnector">
            <a:avLst/>
          </a:prstGeom>
          <a:solidFill>
            <a:srgbClr val="336699"/>
          </a:solidFill>
          <a:ln>
            <a:noFill/>
          </a:ln>
          <a:effectLst>
            <a:outerShdw blurRad="63500" algn="ctr" rotWithShape="0">
              <a:prstClr val="black">
                <a:alpha val="40000"/>
              </a:prstClr>
            </a:outerShdw>
          </a:effectLst>
        </p:spPr>
        <p:txBody>
          <a:bodyPr rtlCol="0" anchor="t"/>
          <a:lstStyle/>
          <a:p>
            <a:pPr algn="ctr"/>
            <a:r>
              <a:rPr lang="en-US" altLang="zh-CN" sz="3600" dirty="0">
                <a:solidFill>
                  <a:schemeClr val="bg1"/>
                </a:solidFill>
                <a:cs typeface="+mn-ea"/>
                <a:sym typeface="+mn-lt"/>
              </a:rPr>
              <a:t>1</a:t>
            </a:r>
            <a:endParaRPr lang="zh-CN" altLang="en-US" sz="3600" dirty="0">
              <a:solidFill>
                <a:schemeClr val="bg1"/>
              </a:solidFill>
              <a:cs typeface="+mn-ea"/>
              <a:sym typeface="+mn-lt"/>
            </a:endParaRPr>
          </a:p>
        </p:txBody>
      </p:sp>
      <p:sp>
        <p:nvSpPr>
          <p:cNvPr id="21" name="流程图: 离页连接符 20">
            <a:extLst>
              <a:ext uri="{FF2B5EF4-FFF2-40B4-BE49-F238E27FC236}">
                <a16:creationId xmlns:a16="http://schemas.microsoft.com/office/drawing/2014/main" id="{A362D78A-EDF1-4C0F-941E-5DE15599262C}"/>
              </a:ext>
            </a:extLst>
          </p:cNvPr>
          <p:cNvSpPr/>
          <p:nvPr/>
        </p:nvSpPr>
        <p:spPr>
          <a:xfrm>
            <a:off x="6303072" y="2744610"/>
            <a:ext cx="769482" cy="720156"/>
          </a:xfrm>
          <a:prstGeom prst="flowChartOffpageConnector">
            <a:avLst/>
          </a:prstGeom>
          <a:solidFill>
            <a:srgbClr val="336699"/>
          </a:solidFill>
          <a:ln>
            <a:noFill/>
          </a:ln>
          <a:effectLst>
            <a:outerShdw blurRad="63500" algn="ctr" rotWithShape="0">
              <a:prstClr val="black">
                <a:alpha val="40000"/>
              </a:prstClr>
            </a:outerShdw>
          </a:effectLst>
        </p:spPr>
        <p:txBody>
          <a:bodyPr rtlCol="0" anchor="t"/>
          <a:lstStyle/>
          <a:p>
            <a:pPr algn="ctr"/>
            <a:r>
              <a:rPr lang="en-US" altLang="zh-CN" sz="3600" dirty="0">
                <a:solidFill>
                  <a:schemeClr val="bg1"/>
                </a:solidFill>
                <a:cs typeface="+mn-ea"/>
                <a:sym typeface="+mn-lt"/>
              </a:rPr>
              <a:t>2</a:t>
            </a:r>
            <a:endParaRPr lang="zh-CN" altLang="en-US" sz="3600" dirty="0">
              <a:solidFill>
                <a:schemeClr val="bg1"/>
              </a:solidFill>
              <a:cs typeface="+mn-ea"/>
              <a:sym typeface="+mn-lt"/>
            </a:endParaRPr>
          </a:p>
        </p:txBody>
      </p:sp>
      <p:sp>
        <p:nvSpPr>
          <p:cNvPr id="22" name="流程图: 离页连接符 21">
            <a:extLst>
              <a:ext uri="{FF2B5EF4-FFF2-40B4-BE49-F238E27FC236}">
                <a16:creationId xmlns:a16="http://schemas.microsoft.com/office/drawing/2014/main" id="{DE3BE950-2E25-41FA-998F-4DB53485B492}"/>
              </a:ext>
            </a:extLst>
          </p:cNvPr>
          <p:cNvSpPr/>
          <p:nvPr/>
        </p:nvSpPr>
        <p:spPr>
          <a:xfrm>
            <a:off x="6303072" y="3760610"/>
            <a:ext cx="769482" cy="720156"/>
          </a:xfrm>
          <a:prstGeom prst="flowChartOffpageConnector">
            <a:avLst/>
          </a:prstGeom>
          <a:solidFill>
            <a:srgbClr val="336699"/>
          </a:solidFill>
          <a:ln>
            <a:noFill/>
          </a:ln>
          <a:effectLst>
            <a:outerShdw blurRad="63500" algn="ctr" rotWithShape="0">
              <a:prstClr val="black">
                <a:alpha val="40000"/>
              </a:prstClr>
            </a:outerShdw>
          </a:effectLst>
        </p:spPr>
        <p:txBody>
          <a:bodyPr rtlCol="0" anchor="t"/>
          <a:lstStyle/>
          <a:p>
            <a:pPr algn="ctr"/>
            <a:r>
              <a:rPr lang="en-US" altLang="zh-CN" sz="3600" dirty="0">
                <a:solidFill>
                  <a:schemeClr val="bg1"/>
                </a:solidFill>
                <a:cs typeface="+mn-ea"/>
                <a:sym typeface="+mn-lt"/>
              </a:rPr>
              <a:t>3</a:t>
            </a:r>
            <a:endParaRPr lang="zh-CN" altLang="en-US" sz="3600" dirty="0">
              <a:solidFill>
                <a:schemeClr val="bg1"/>
              </a:solidFill>
              <a:cs typeface="+mn-ea"/>
              <a:sym typeface="+mn-lt"/>
            </a:endParaRPr>
          </a:p>
        </p:txBody>
      </p:sp>
      <p:sp>
        <p:nvSpPr>
          <p:cNvPr id="23" name="流程图: 离页连接符 22">
            <a:extLst>
              <a:ext uri="{FF2B5EF4-FFF2-40B4-BE49-F238E27FC236}">
                <a16:creationId xmlns:a16="http://schemas.microsoft.com/office/drawing/2014/main" id="{B1947442-9F53-4A08-92C8-8E27A61609F2}"/>
              </a:ext>
            </a:extLst>
          </p:cNvPr>
          <p:cNvSpPr/>
          <p:nvPr/>
        </p:nvSpPr>
        <p:spPr>
          <a:xfrm>
            <a:off x="6303072" y="4776610"/>
            <a:ext cx="769482" cy="720156"/>
          </a:xfrm>
          <a:prstGeom prst="flowChartOffpageConnector">
            <a:avLst/>
          </a:prstGeom>
          <a:solidFill>
            <a:srgbClr val="336699"/>
          </a:solidFill>
          <a:ln>
            <a:noFill/>
          </a:ln>
          <a:effectLst>
            <a:outerShdw blurRad="63500" algn="ctr" rotWithShape="0">
              <a:prstClr val="black">
                <a:alpha val="40000"/>
              </a:prstClr>
            </a:outerShdw>
          </a:effectLst>
        </p:spPr>
        <p:txBody>
          <a:bodyPr rtlCol="0" anchor="t"/>
          <a:lstStyle/>
          <a:p>
            <a:pPr algn="ctr"/>
            <a:r>
              <a:rPr lang="en-US" altLang="zh-CN" sz="3600" dirty="0">
                <a:solidFill>
                  <a:schemeClr val="bg1"/>
                </a:solidFill>
                <a:cs typeface="+mn-ea"/>
                <a:sym typeface="+mn-lt"/>
              </a:rPr>
              <a:t>4</a:t>
            </a:r>
            <a:endParaRPr lang="zh-CN" altLang="en-US" sz="3600" dirty="0">
              <a:solidFill>
                <a:schemeClr val="bg1"/>
              </a:solidFill>
              <a:cs typeface="+mn-ea"/>
              <a:sym typeface="+mn-lt"/>
            </a:endParaRPr>
          </a:p>
        </p:txBody>
      </p:sp>
      <p:cxnSp>
        <p:nvCxnSpPr>
          <p:cNvPr id="24" name="直接连接符 23">
            <a:extLst>
              <a:ext uri="{FF2B5EF4-FFF2-40B4-BE49-F238E27FC236}">
                <a16:creationId xmlns:a16="http://schemas.microsoft.com/office/drawing/2014/main" id="{DAC83CE7-AE59-4C36-9CEC-BD50B0D119AC}"/>
              </a:ext>
            </a:extLst>
          </p:cNvPr>
          <p:cNvCxnSpPr/>
          <p:nvPr/>
        </p:nvCxnSpPr>
        <p:spPr>
          <a:xfrm>
            <a:off x="7212254" y="2309064"/>
            <a:ext cx="42291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CF47EB39-9F4D-443C-A7E7-6B559A77569C}"/>
              </a:ext>
            </a:extLst>
          </p:cNvPr>
          <p:cNvCxnSpPr/>
          <p:nvPr/>
        </p:nvCxnSpPr>
        <p:spPr>
          <a:xfrm>
            <a:off x="7212254" y="3325064"/>
            <a:ext cx="42291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4FBFB911-CB09-42FE-A3E2-6189CE142021}"/>
              </a:ext>
            </a:extLst>
          </p:cNvPr>
          <p:cNvCxnSpPr/>
          <p:nvPr/>
        </p:nvCxnSpPr>
        <p:spPr>
          <a:xfrm>
            <a:off x="7212254" y="5357063"/>
            <a:ext cx="42291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B9CD7503-DAF3-41A0-889F-BBB4AD246516}"/>
              </a:ext>
            </a:extLst>
          </p:cNvPr>
          <p:cNvCxnSpPr/>
          <p:nvPr/>
        </p:nvCxnSpPr>
        <p:spPr>
          <a:xfrm>
            <a:off x="7212254" y="4366463"/>
            <a:ext cx="42291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8C7D5951-1D0A-4409-A795-FD0863F5AA79}"/>
              </a:ext>
            </a:extLst>
          </p:cNvPr>
          <p:cNvSpPr txBox="1"/>
          <p:nvPr/>
        </p:nvSpPr>
        <p:spPr>
          <a:xfrm>
            <a:off x="7492800" y="1601321"/>
            <a:ext cx="3608680" cy="584775"/>
          </a:xfrm>
          <a:prstGeom prst="rect">
            <a:avLst/>
          </a:prstGeom>
          <a:noFill/>
        </p:spPr>
        <p:txBody>
          <a:bodyPr wrap="none" rtlCol="0">
            <a:spAutoFit/>
          </a:bodyPr>
          <a:lstStyle/>
          <a:p>
            <a:r>
              <a:rPr lang="en-US" altLang="zh-CN" sz="3200" spc="300" dirty="0" err="1">
                <a:solidFill>
                  <a:schemeClr val="bg1"/>
                </a:solidFill>
                <a:cs typeface="+mn-ea"/>
                <a:sym typeface="+mn-lt"/>
              </a:rPr>
              <a:t>Giới</a:t>
            </a:r>
            <a:r>
              <a:rPr lang="en-US" altLang="zh-CN" sz="3200" spc="300" dirty="0">
                <a:solidFill>
                  <a:schemeClr val="bg1"/>
                </a:solidFill>
                <a:cs typeface="+mn-ea"/>
                <a:sym typeface="+mn-lt"/>
              </a:rPr>
              <a:t> </a:t>
            </a:r>
            <a:r>
              <a:rPr lang="en-US" altLang="zh-CN" sz="3200" spc="300" dirty="0" err="1">
                <a:solidFill>
                  <a:schemeClr val="bg1"/>
                </a:solidFill>
                <a:cs typeface="+mn-ea"/>
                <a:sym typeface="+mn-lt"/>
              </a:rPr>
              <a:t>thiệu</a:t>
            </a:r>
            <a:r>
              <a:rPr lang="en-US" altLang="zh-CN" sz="3200" spc="300" dirty="0">
                <a:solidFill>
                  <a:schemeClr val="bg1"/>
                </a:solidFill>
                <a:cs typeface="+mn-ea"/>
                <a:sym typeface="+mn-lt"/>
              </a:rPr>
              <a:t> </a:t>
            </a:r>
            <a:r>
              <a:rPr lang="en-US" altLang="zh-CN" sz="3200" spc="300" dirty="0" err="1">
                <a:solidFill>
                  <a:schemeClr val="bg1"/>
                </a:solidFill>
                <a:cs typeface="+mn-ea"/>
                <a:sym typeface="+mn-lt"/>
              </a:rPr>
              <a:t>đề</a:t>
            </a:r>
            <a:r>
              <a:rPr lang="en-US" altLang="zh-CN" sz="3200" spc="300" dirty="0">
                <a:solidFill>
                  <a:schemeClr val="bg1"/>
                </a:solidFill>
                <a:cs typeface="+mn-ea"/>
                <a:sym typeface="+mn-lt"/>
              </a:rPr>
              <a:t> </a:t>
            </a:r>
            <a:r>
              <a:rPr lang="en-US" altLang="zh-CN" sz="3200" spc="300" dirty="0" err="1">
                <a:solidFill>
                  <a:schemeClr val="bg1"/>
                </a:solidFill>
                <a:cs typeface="+mn-ea"/>
                <a:sym typeface="+mn-lt"/>
              </a:rPr>
              <a:t>tài</a:t>
            </a:r>
            <a:endParaRPr lang="zh-CN" altLang="en-US" sz="3200" spc="300" dirty="0">
              <a:solidFill>
                <a:schemeClr val="bg1"/>
              </a:solidFill>
              <a:cs typeface="+mn-ea"/>
              <a:sym typeface="+mn-lt"/>
            </a:endParaRPr>
          </a:p>
        </p:txBody>
      </p:sp>
      <p:sp>
        <p:nvSpPr>
          <p:cNvPr id="29" name="文本框 28">
            <a:extLst>
              <a:ext uri="{FF2B5EF4-FFF2-40B4-BE49-F238E27FC236}">
                <a16:creationId xmlns:a16="http://schemas.microsoft.com/office/drawing/2014/main" id="{B14DFEA7-AA3D-4EA6-901F-1328D09D2A13}"/>
              </a:ext>
            </a:extLst>
          </p:cNvPr>
          <p:cNvSpPr txBox="1"/>
          <p:nvPr/>
        </p:nvSpPr>
        <p:spPr>
          <a:xfrm>
            <a:off x="7492800" y="2630305"/>
            <a:ext cx="2428870" cy="584775"/>
          </a:xfrm>
          <a:prstGeom prst="rect">
            <a:avLst/>
          </a:prstGeom>
          <a:noFill/>
        </p:spPr>
        <p:txBody>
          <a:bodyPr wrap="none" rtlCol="0">
            <a:spAutoFit/>
          </a:bodyPr>
          <a:lstStyle/>
          <a:p>
            <a:r>
              <a:rPr lang="en-US" altLang="zh-CN" sz="3200" spc="300" dirty="0" err="1">
                <a:solidFill>
                  <a:schemeClr val="bg1"/>
                </a:solidFill>
                <a:cs typeface="+mn-ea"/>
                <a:sym typeface="+mn-lt"/>
              </a:rPr>
              <a:t>Tổng</a:t>
            </a:r>
            <a:r>
              <a:rPr lang="en-US" altLang="zh-CN" sz="3200" spc="300" dirty="0">
                <a:solidFill>
                  <a:schemeClr val="bg1"/>
                </a:solidFill>
                <a:cs typeface="+mn-ea"/>
                <a:sym typeface="+mn-lt"/>
              </a:rPr>
              <a:t> </a:t>
            </a:r>
            <a:r>
              <a:rPr lang="en-US" altLang="zh-CN" sz="3200" spc="300" dirty="0" err="1">
                <a:solidFill>
                  <a:schemeClr val="bg1"/>
                </a:solidFill>
                <a:cs typeface="+mn-ea"/>
                <a:sym typeface="+mn-lt"/>
              </a:rPr>
              <a:t>quan</a:t>
            </a:r>
            <a:endParaRPr lang="zh-CN" altLang="en-US" sz="3200" spc="300" dirty="0">
              <a:solidFill>
                <a:schemeClr val="bg1"/>
              </a:solidFill>
              <a:cs typeface="+mn-ea"/>
              <a:sym typeface="+mn-lt"/>
            </a:endParaRPr>
          </a:p>
        </p:txBody>
      </p:sp>
      <p:sp>
        <p:nvSpPr>
          <p:cNvPr id="30" name="文本框 29">
            <a:extLst>
              <a:ext uri="{FF2B5EF4-FFF2-40B4-BE49-F238E27FC236}">
                <a16:creationId xmlns:a16="http://schemas.microsoft.com/office/drawing/2014/main" id="{A290AE6F-7F94-49D6-B5A4-EF010C4BEA28}"/>
              </a:ext>
            </a:extLst>
          </p:cNvPr>
          <p:cNvSpPr txBox="1"/>
          <p:nvPr/>
        </p:nvSpPr>
        <p:spPr>
          <a:xfrm>
            <a:off x="7492800" y="3646307"/>
            <a:ext cx="4310795" cy="584775"/>
          </a:xfrm>
          <a:prstGeom prst="rect">
            <a:avLst/>
          </a:prstGeom>
          <a:noFill/>
        </p:spPr>
        <p:txBody>
          <a:bodyPr wrap="none" rtlCol="0">
            <a:spAutoFit/>
          </a:bodyPr>
          <a:lstStyle/>
          <a:p>
            <a:r>
              <a:rPr lang="en-US" altLang="zh-CN" sz="3200" spc="300" dirty="0" err="1">
                <a:solidFill>
                  <a:schemeClr val="bg1"/>
                </a:solidFill>
                <a:cs typeface="+mn-ea"/>
                <a:sym typeface="+mn-lt"/>
              </a:rPr>
              <a:t>Chức</a:t>
            </a:r>
            <a:r>
              <a:rPr lang="en-US" altLang="zh-CN" sz="3200" spc="300" dirty="0">
                <a:solidFill>
                  <a:schemeClr val="bg1"/>
                </a:solidFill>
                <a:cs typeface="+mn-ea"/>
                <a:sym typeface="+mn-lt"/>
              </a:rPr>
              <a:t> </a:t>
            </a:r>
            <a:r>
              <a:rPr lang="en-US" altLang="zh-CN" sz="3200" spc="300" dirty="0" err="1">
                <a:solidFill>
                  <a:schemeClr val="bg1"/>
                </a:solidFill>
                <a:cs typeface="+mn-ea"/>
                <a:sym typeface="+mn-lt"/>
              </a:rPr>
              <a:t>năng</a:t>
            </a:r>
            <a:r>
              <a:rPr lang="en-US" altLang="zh-CN" sz="3200" spc="300" dirty="0">
                <a:solidFill>
                  <a:schemeClr val="bg1"/>
                </a:solidFill>
                <a:cs typeface="+mn-ea"/>
                <a:sym typeface="+mn-lt"/>
              </a:rPr>
              <a:t> </a:t>
            </a:r>
            <a:r>
              <a:rPr lang="en-US" altLang="zh-CN" sz="3200" spc="300" dirty="0" err="1">
                <a:solidFill>
                  <a:schemeClr val="bg1"/>
                </a:solidFill>
                <a:cs typeface="+mn-ea"/>
                <a:sym typeface="+mn-lt"/>
              </a:rPr>
              <a:t>cửa</a:t>
            </a:r>
            <a:r>
              <a:rPr lang="en-US" altLang="zh-CN" sz="3200" spc="300" dirty="0">
                <a:solidFill>
                  <a:schemeClr val="bg1"/>
                </a:solidFill>
                <a:cs typeface="+mn-ea"/>
                <a:sym typeface="+mn-lt"/>
              </a:rPr>
              <a:t> app</a:t>
            </a:r>
            <a:endParaRPr lang="zh-CN" altLang="en-US" sz="3200" spc="300" dirty="0">
              <a:solidFill>
                <a:schemeClr val="bg1"/>
              </a:solidFill>
              <a:cs typeface="+mn-ea"/>
              <a:sym typeface="+mn-lt"/>
            </a:endParaRPr>
          </a:p>
        </p:txBody>
      </p:sp>
      <p:sp>
        <p:nvSpPr>
          <p:cNvPr id="31" name="文本框 30">
            <a:extLst>
              <a:ext uri="{FF2B5EF4-FFF2-40B4-BE49-F238E27FC236}">
                <a16:creationId xmlns:a16="http://schemas.microsoft.com/office/drawing/2014/main" id="{7136F1B1-57F5-4FCB-8656-D6F2C1F1E387}"/>
              </a:ext>
            </a:extLst>
          </p:cNvPr>
          <p:cNvSpPr txBox="1"/>
          <p:nvPr/>
        </p:nvSpPr>
        <p:spPr>
          <a:xfrm>
            <a:off x="7492800" y="4662305"/>
            <a:ext cx="3164649" cy="584775"/>
          </a:xfrm>
          <a:prstGeom prst="rect">
            <a:avLst/>
          </a:prstGeom>
          <a:noFill/>
        </p:spPr>
        <p:txBody>
          <a:bodyPr wrap="none" rtlCol="0">
            <a:spAutoFit/>
          </a:bodyPr>
          <a:lstStyle/>
          <a:p>
            <a:r>
              <a:rPr lang="en-US" altLang="zh-CN" sz="3200" spc="300" dirty="0" err="1">
                <a:solidFill>
                  <a:schemeClr val="bg1"/>
                </a:solidFill>
                <a:cs typeface="+mn-ea"/>
                <a:sym typeface="+mn-lt"/>
              </a:rPr>
              <a:t>Ưu</a:t>
            </a:r>
            <a:r>
              <a:rPr lang="en-US" altLang="zh-CN" sz="3200" spc="300" dirty="0">
                <a:solidFill>
                  <a:schemeClr val="bg1"/>
                </a:solidFill>
                <a:cs typeface="+mn-ea"/>
                <a:sym typeface="+mn-lt"/>
              </a:rPr>
              <a:t> </a:t>
            </a:r>
            <a:r>
              <a:rPr lang="en-US" altLang="zh-CN" sz="3200" spc="300" dirty="0" err="1">
                <a:solidFill>
                  <a:schemeClr val="bg1"/>
                </a:solidFill>
                <a:cs typeface="+mn-ea"/>
                <a:sym typeface="+mn-lt"/>
              </a:rPr>
              <a:t>nhực</a:t>
            </a:r>
            <a:r>
              <a:rPr lang="en-US" altLang="zh-CN" sz="3200" spc="300" dirty="0">
                <a:solidFill>
                  <a:schemeClr val="bg1"/>
                </a:solidFill>
                <a:cs typeface="+mn-ea"/>
                <a:sym typeface="+mn-lt"/>
              </a:rPr>
              <a:t> </a:t>
            </a:r>
            <a:r>
              <a:rPr lang="en-US" altLang="zh-CN" sz="3200" spc="300" dirty="0" err="1">
                <a:solidFill>
                  <a:schemeClr val="bg1"/>
                </a:solidFill>
                <a:cs typeface="+mn-ea"/>
                <a:sym typeface="+mn-lt"/>
              </a:rPr>
              <a:t>điểm</a:t>
            </a:r>
            <a:endParaRPr lang="zh-CN" altLang="en-US" sz="3200" spc="300" dirty="0">
              <a:solidFill>
                <a:schemeClr val="bg1"/>
              </a:solidFill>
              <a:cs typeface="+mn-ea"/>
              <a:sym typeface="+mn-lt"/>
            </a:endParaRPr>
          </a:p>
        </p:txBody>
      </p:sp>
      <p:sp>
        <p:nvSpPr>
          <p:cNvPr id="18" name="流程图: 离页连接符 22">
            <a:extLst>
              <a:ext uri="{FF2B5EF4-FFF2-40B4-BE49-F238E27FC236}">
                <a16:creationId xmlns:a16="http://schemas.microsoft.com/office/drawing/2014/main" id="{46539E0F-83EB-42C7-B8C5-0A44BF17FF71}"/>
              </a:ext>
            </a:extLst>
          </p:cNvPr>
          <p:cNvSpPr/>
          <p:nvPr/>
        </p:nvSpPr>
        <p:spPr>
          <a:xfrm>
            <a:off x="6291088" y="5629461"/>
            <a:ext cx="769482" cy="720156"/>
          </a:xfrm>
          <a:prstGeom prst="flowChartOffpageConnector">
            <a:avLst/>
          </a:prstGeom>
          <a:solidFill>
            <a:srgbClr val="336699"/>
          </a:solidFill>
          <a:ln>
            <a:noFill/>
          </a:ln>
          <a:effectLst>
            <a:outerShdw blurRad="63500" algn="ctr" rotWithShape="0">
              <a:prstClr val="black">
                <a:alpha val="40000"/>
              </a:prstClr>
            </a:outerShdw>
          </a:effectLst>
        </p:spPr>
        <p:txBody>
          <a:bodyPr rtlCol="0" anchor="t"/>
          <a:lstStyle/>
          <a:p>
            <a:pPr algn="ctr"/>
            <a:r>
              <a:rPr lang="en-US" altLang="zh-CN" sz="3600" dirty="0">
                <a:solidFill>
                  <a:schemeClr val="bg1"/>
                </a:solidFill>
                <a:cs typeface="+mn-ea"/>
                <a:sym typeface="+mn-lt"/>
              </a:rPr>
              <a:t>5</a:t>
            </a:r>
            <a:endParaRPr lang="zh-CN" altLang="en-US" sz="3600" dirty="0">
              <a:solidFill>
                <a:schemeClr val="bg1"/>
              </a:solidFill>
              <a:cs typeface="+mn-ea"/>
              <a:sym typeface="+mn-lt"/>
            </a:endParaRPr>
          </a:p>
        </p:txBody>
      </p:sp>
      <p:cxnSp>
        <p:nvCxnSpPr>
          <p:cNvPr id="19" name="直接连接符 25">
            <a:extLst>
              <a:ext uri="{FF2B5EF4-FFF2-40B4-BE49-F238E27FC236}">
                <a16:creationId xmlns:a16="http://schemas.microsoft.com/office/drawing/2014/main" id="{3518B6AA-5BA4-4689-98C3-81693DF6E96A}"/>
              </a:ext>
            </a:extLst>
          </p:cNvPr>
          <p:cNvCxnSpPr/>
          <p:nvPr/>
        </p:nvCxnSpPr>
        <p:spPr>
          <a:xfrm>
            <a:off x="7212254" y="6172851"/>
            <a:ext cx="42291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1C2BB85-1AD9-4A4A-9E40-F405F20FB7D1}"/>
              </a:ext>
            </a:extLst>
          </p:cNvPr>
          <p:cNvSpPr txBox="1"/>
          <p:nvPr/>
        </p:nvSpPr>
        <p:spPr>
          <a:xfrm>
            <a:off x="7492800" y="5589710"/>
            <a:ext cx="4094376" cy="584775"/>
          </a:xfrm>
          <a:prstGeom prst="rect">
            <a:avLst/>
          </a:prstGeom>
          <a:noFill/>
        </p:spPr>
        <p:txBody>
          <a:bodyPr wrap="square">
            <a:spAutoFit/>
          </a:bodyPr>
          <a:lstStyle/>
          <a:p>
            <a:r>
              <a:rPr lang="en-US" altLang="zh-CN" sz="3200" spc="300" dirty="0" err="1">
                <a:solidFill>
                  <a:schemeClr val="bg1"/>
                </a:solidFill>
                <a:cs typeface="+mn-ea"/>
                <a:sym typeface="+mn-lt"/>
              </a:rPr>
              <a:t>Kết</a:t>
            </a:r>
            <a:r>
              <a:rPr lang="en-US" altLang="zh-CN" sz="3200" spc="300" dirty="0">
                <a:solidFill>
                  <a:schemeClr val="bg1"/>
                </a:solidFill>
                <a:cs typeface="+mn-ea"/>
                <a:sym typeface="+mn-lt"/>
              </a:rPr>
              <a:t> </a:t>
            </a:r>
            <a:r>
              <a:rPr lang="en-US" altLang="zh-CN" sz="3200" spc="300" dirty="0" err="1">
                <a:solidFill>
                  <a:schemeClr val="bg1"/>
                </a:solidFill>
                <a:cs typeface="+mn-ea"/>
                <a:sym typeface="+mn-lt"/>
              </a:rPr>
              <a:t>luận</a:t>
            </a:r>
            <a:endParaRPr lang="zh-CN" altLang="en-US" sz="3200" spc="300" dirty="0">
              <a:solidFill>
                <a:schemeClr val="bg1"/>
              </a:solidFill>
              <a:cs typeface="+mn-ea"/>
              <a:sym typeface="+mn-lt"/>
            </a:endParaRPr>
          </a:p>
        </p:txBody>
      </p:sp>
    </p:spTree>
    <p:extLst>
      <p:ext uri="{BB962C8B-B14F-4D97-AF65-F5344CB8AC3E}">
        <p14:creationId xmlns:p14="http://schemas.microsoft.com/office/powerpoint/2010/main" val="4122684356"/>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par>
                          <p:cTn id="17" fill="hold">
                            <p:stCondLst>
                              <p:cond delay="1500"/>
                            </p:stCondLst>
                            <p:childTnLst>
                              <p:par>
                                <p:cTn id="18" presetID="14" presetClass="entr" presetSubtype="1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randombar(horizontal)">
                                      <p:cBhvr>
                                        <p:cTn id="20" dur="500"/>
                                        <p:tgtEl>
                                          <p:spTgt spid="7"/>
                                        </p:tgtEl>
                                      </p:cBhvr>
                                    </p:animEffect>
                                  </p:childTnLst>
                                </p:cTn>
                              </p:par>
                            </p:childTnLst>
                          </p:cTn>
                        </p:par>
                        <p:par>
                          <p:cTn id="21" fill="hold">
                            <p:stCondLst>
                              <p:cond delay="2000"/>
                            </p:stCondLst>
                            <p:childTnLst>
                              <p:par>
                                <p:cTn id="22" presetID="2" presetClass="entr" presetSubtype="4"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500" fill="hold"/>
                                        <p:tgtEl>
                                          <p:spTgt spid="20"/>
                                        </p:tgtEl>
                                        <p:attrNameLst>
                                          <p:attrName>ppt_x</p:attrName>
                                        </p:attrNameLst>
                                      </p:cBhvr>
                                      <p:tavLst>
                                        <p:tav tm="0">
                                          <p:val>
                                            <p:strVal val="#ppt_x"/>
                                          </p:val>
                                        </p:tav>
                                        <p:tav tm="100000">
                                          <p:val>
                                            <p:strVal val="#ppt_x"/>
                                          </p:val>
                                        </p:tav>
                                      </p:tavLst>
                                    </p:anim>
                                    <p:anim calcmode="lin" valueType="num">
                                      <p:cBhvr additive="base">
                                        <p:cTn id="25" dur="500" fill="hold"/>
                                        <p:tgtEl>
                                          <p:spTgt spid="20"/>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additive="base">
                                        <p:cTn id="28" dur="500" fill="hold"/>
                                        <p:tgtEl>
                                          <p:spTgt spid="21"/>
                                        </p:tgtEl>
                                        <p:attrNameLst>
                                          <p:attrName>ppt_x</p:attrName>
                                        </p:attrNameLst>
                                      </p:cBhvr>
                                      <p:tavLst>
                                        <p:tav tm="0">
                                          <p:val>
                                            <p:strVal val="#ppt_x"/>
                                          </p:val>
                                        </p:tav>
                                        <p:tav tm="100000">
                                          <p:val>
                                            <p:strVal val="#ppt_x"/>
                                          </p:val>
                                        </p:tav>
                                      </p:tavLst>
                                    </p:anim>
                                    <p:anim calcmode="lin" valueType="num">
                                      <p:cBhvr additive="base">
                                        <p:cTn id="29" dur="500" fill="hold"/>
                                        <p:tgtEl>
                                          <p:spTgt spid="21"/>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additive="base">
                                        <p:cTn id="32" dur="500" fill="hold"/>
                                        <p:tgtEl>
                                          <p:spTgt spid="22"/>
                                        </p:tgtEl>
                                        <p:attrNameLst>
                                          <p:attrName>ppt_x</p:attrName>
                                        </p:attrNameLst>
                                      </p:cBhvr>
                                      <p:tavLst>
                                        <p:tav tm="0">
                                          <p:val>
                                            <p:strVal val="#ppt_x"/>
                                          </p:val>
                                        </p:tav>
                                        <p:tav tm="100000">
                                          <p:val>
                                            <p:strVal val="#ppt_x"/>
                                          </p:val>
                                        </p:tav>
                                      </p:tavLst>
                                    </p:anim>
                                    <p:anim calcmode="lin" valueType="num">
                                      <p:cBhvr additive="base">
                                        <p:cTn id="33" dur="500" fill="hold"/>
                                        <p:tgtEl>
                                          <p:spTgt spid="22"/>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additive="base">
                                        <p:cTn id="36" dur="500" fill="hold"/>
                                        <p:tgtEl>
                                          <p:spTgt spid="23"/>
                                        </p:tgtEl>
                                        <p:attrNameLst>
                                          <p:attrName>ppt_x</p:attrName>
                                        </p:attrNameLst>
                                      </p:cBhvr>
                                      <p:tavLst>
                                        <p:tav tm="0">
                                          <p:val>
                                            <p:strVal val="#ppt_x"/>
                                          </p:val>
                                        </p:tav>
                                        <p:tav tm="100000">
                                          <p:val>
                                            <p:strVal val="#ppt_x"/>
                                          </p:val>
                                        </p:tav>
                                      </p:tavLst>
                                    </p:anim>
                                    <p:anim calcmode="lin" valueType="num">
                                      <p:cBhvr additive="base">
                                        <p:cTn id="37" dur="500" fill="hold"/>
                                        <p:tgtEl>
                                          <p:spTgt spid="23"/>
                                        </p:tgtEl>
                                        <p:attrNameLst>
                                          <p:attrName>ppt_y</p:attrName>
                                        </p:attrNameLst>
                                      </p:cBhvr>
                                      <p:tavLst>
                                        <p:tav tm="0">
                                          <p:val>
                                            <p:strVal val="1+#ppt_h/2"/>
                                          </p:val>
                                        </p:tav>
                                        <p:tav tm="100000">
                                          <p:val>
                                            <p:strVal val="#ppt_y"/>
                                          </p:val>
                                        </p:tav>
                                      </p:tavLst>
                                    </p:anim>
                                  </p:childTnLst>
                                </p:cTn>
                              </p:par>
                            </p:childTnLst>
                          </p:cTn>
                        </p:par>
                        <p:par>
                          <p:cTn id="38" fill="hold">
                            <p:stCondLst>
                              <p:cond delay="2500"/>
                            </p:stCondLst>
                            <p:childTnLst>
                              <p:par>
                                <p:cTn id="39" presetID="22" presetClass="entr" presetSubtype="8" fill="hold" nodeType="after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ipe(left)">
                                      <p:cBhvr>
                                        <p:cTn id="41" dur="500"/>
                                        <p:tgtEl>
                                          <p:spTgt spid="24"/>
                                        </p:tgtEl>
                                      </p:cBhvr>
                                    </p:animEffect>
                                  </p:childTnLst>
                                </p:cTn>
                              </p:par>
                            </p:childTnLst>
                          </p:cTn>
                        </p:par>
                        <p:par>
                          <p:cTn id="42" fill="hold">
                            <p:stCondLst>
                              <p:cond delay="3000"/>
                            </p:stCondLst>
                            <p:childTnLst>
                              <p:par>
                                <p:cTn id="43" presetID="22" presetClass="entr" presetSubtype="4"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wipe(down)">
                                      <p:cBhvr>
                                        <p:cTn id="45" dur="500"/>
                                        <p:tgtEl>
                                          <p:spTgt spid="28"/>
                                        </p:tgtEl>
                                      </p:cBhvr>
                                    </p:animEffect>
                                  </p:childTnLst>
                                </p:cTn>
                              </p:par>
                            </p:childTnLst>
                          </p:cTn>
                        </p:par>
                        <p:par>
                          <p:cTn id="46" fill="hold">
                            <p:stCondLst>
                              <p:cond delay="3500"/>
                            </p:stCondLst>
                            <p:childTnLst>
                              <p:par>
                                <p:cTn id="47" presetID="22" presetClass="entr" presetSubtype="8" fill="hold" nodeType="after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wipe(left)">
                                      <p:cBhvr>
                                        <p:cTn id="49" dur="500"/>
                                        <p:tgtEl>
                                          <p:spTgt spid="25"/>
                                        </p:tgtEl>
                                      </p:cBhvr>
                                    </p:animEffect>
                                  </p:childTnLst>
                                </p:cTn>
                              </p:par>
                            </p:childTnLst>
                          </p:cTn>
                        </p:par>
                        <p:par>
                          <p:cTn id="50" fill="hold">
                            <p:stCondLst>
                              <p:cond delay="4000"/>
                            </p:stCondLst>
                            <p:childTnLst>
                              <p:par>
                                <p:cTn id="51" presetID="22" presetClass="entr" presetSubtype="4" fill="hold" grpId="0" nodeType="after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wipe(down)">
                                      <p:cBhvr>
                                        <p:cTn id="53" dur="500"/>
                                        <p:tgtEl>
                                          <p:spTgt spid="29"/>
                                        </p:tgtEl>
                                      </p:cBhvr>
                                    </p:animEffect>
                                  </p:childTnLst>
                                </p:cTn>
                              </p:par>
                            </p:childTnLst>
                          </p:cTn>
                        </p:par>
                        <p:par>
                          <p:cTn id="54" fill="hold">
                            <p:stCondLst>
                              <p:cond delay="4500"/>
                            </p:stCondLst>
                            <p:childTnLst>
                              <p:par>
                                <p:cTn id="55" presetID="22" presetClass="entr" presetSubtype="8" fill="hold" nodeType="after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left)">
                                      <p:cBhvr>
                                        <p:cTn id="57" dur="500"/>
                                        <p:tgtEl>
                                          <p:spTgt spid="27"/>
                                        </p:tgtEl>
                                      </p:cBhvr>
                                    </p:animEffect>
                                  </p:childTnLst>
                                </p:cTn>
                              </p:par>
                            </p:childTnLst>
                          </p:cTn>
                        </p:par>
                        <p:par>
                          <p:cTn id="58" fill="hold">
                            <p:stCondLst>
                              <p:cond delay="5000"/>
                            </p:stCondLst>
                            <p:childTnLst>
                              <p:par>
                                <p:cTn id="59" presetID="22" presetClass="entr" presetSubtype="4" fill="hold" grpId="0" nodeType="after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wipe(down)">
                                      <p:cBhvr>
                                        <p:cTn id="61" dur="500"/>
                                        <p:tgtEl>
                                          <p:spTgt spid="30"/>
                                        </p:tgtEl>
                                      </p:cBhvr>
                                    </p:animEffect>
                                  </p:childTnLst>
                                </p:cTn>
                              </p:par>
                            </p:childTnLst>
                          </p:cTn>
                        </p:par>
                        <p:par>
                          <p:cTn id="62" fill="hold">
                            <p:stCondLst>
                              <p:cond delay="5500"/>
                            </p:stCondLst>
                            <p:childTnLst>
                              <p:par>
                                <p:cTn id="63" presetID="22" presetClass="entr" presetSubtype="8" fill="hold" nodeType="after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wipe(left)">
                                      <p:cBhvr>
                                        <p:cTn id="65" dur="500"/>
                                        <p:tgtEl>
                                          <p:spTgt spid="26"/>
                                        </p:tgtEl>
                                      </p:cBhvr>
                                    </p:animEffect>
                                  </p:childTnLst>
                                </p:cTn>
                              </p:par>
                            </p:childTnLst>
                          </p:cTn>
                        </p:par>
                        <p:par>
                          <p:cTn id="66" fill="hold">
                            <p:stCondLst>
                              <p:cond delay="6000"/>
                            </p:stCondLst>
                            <p:childTnLst>
                              <p:par>
                                <p:cTn id="67" presetID="22" presetClass="entr" presetSubtype="4" fill="hold" grpId="0" nodeType="after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wipe(down)">
                                      <p:cBhvr>
                                        <p:cTn id="69" dur="500"/>
                                        <p:tgtEl>
                                          <p:spTgt spid="31"/>
                                        </p:tgtEl>
                                      </p:cBhvr>
                                    </p:animEffect>
                                  </p:childTnLst>
                                </p:cTn>
                              </p:par>
                              <p:par>
                                <p:cTn id="70" presetID="2" presetClass="entr" presetSubtype="4"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 calcmode="lin" valueType="num">
                                      <p:cBhvr additive="base">
                                        <p:cTn id="72" dur="500" fill="hold"/>
                                        <p:tgtEl>
                                          <p:spTgt spid="18"/>
                                        </p:tgtEl>
                                        <p:attrNameLst>
                                          <p:attrName>ppt_x</p:attrName>
                                        </p:attrNameLst>
                                      </p:cBhvr>
                                      <p:tavLst>
                                        <p:tav tm="0">
                                          <p:val>
                                            <p:strVal val="#ppt_x"/>
                                          </p:val>
                                        </p:tav>
                                        <p:tav tm="100000">
                                          <p:val>
                                            <p:strVal val="#ppt_x"/>
                                          </p:val>
                                        </p:tav>
                                      </p:tavLst>
                                    </p:anim>
                                    <p:anim calcmode="lin" valueType="num">
                                      <p:cBhvr additive="base">
                                        <p:cTn id="73" dur="500" fill="hold"/>
                                        <p:tgtEl>
                                          <p:spTgt spid="18"/>
                                        </p:tgtEl>
                                        <p:attrNameLst>
                                          <p:attrName>ppt_y</p:attrName>
                                        </p:attrNameLst>
                                      </p:cBhvr>
                                      <p:tavLst>
                                        <p:tav tm="0">
                                          <p:val>
                                            <p:strVal val="1+#ppt_h/2"/>
                                          </p:val>
                                        </p:tav>
                                        <p:tav tm="100000">
                                          <p:val>
                                            <p:strVal val="#ppt_y"/>
                                          </p:val>
                                        </p:tav>
                                      </p:tavLst>
                                    </p:anim>
                                  </p:childTnLst>
                                </p:cTn>
                              </p:par>
                            </p:childTnLst>
                          </p:cTn>
                        </p:par>
                        <p:par>
                          <p:cTn id="74" fill="hold">
                            <p:stCondLst>
                              <p:cond delay="6500"/>
                            </p:stCondLst>
                            <p:childTnLst>
                              <p:par>
                                <p:cTn id="75" presetID="22" presetClass="entr" presetSubtype="8" fill="hold" nodeType="after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wipe(left)">
                                      <p:cBhvr>
                                        <p:cTn id="7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20" grpId="0" animBg="1"/>
      <p:bldP spid="21" grpId="0" animBg="1"/>
      <p:bldP spid="22" grpId="0" animBg="1"/>
      <p:bldP spid="23" grpId="0" animBg="1"/>
      <p:bldP spid="28" grpId="0"/>
      <p:bldP spid="29" grpId="0"/>
      <p:bldP spid="30" grpId="0"/>
      <p:bldP spid="31" grpId="0"/>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C390595-B809-4F5A-8CAC-F917A31B1241}"/>
              </a:ext>
            </a:extLst>
          </p:cNvPr>
          <p:cNvPicPr>
            <a:picLocks noChangeAspect="1"/>
          </p:cNvPicPr>
          <p:nvPr/>
        </p:nvPicPr>
        <p:blipFill>
          <a:blip r:embed="rId3"/>
          <a:stretch>
            <a:fillRect/>
          </a:stretch>
        </p:blipFill>
        <p:spPr>
          <a:xfrm>
            <a:off x="0" y="0"/>
            <a:ext cx="12192000" cy="6858000"/>
          </a:xfrm>
          <a:prstGeom prst="rect">
            <a:avLst/>
          </a:prstGeom>
        </p:spPr>
      </p:pic>
      <p:pic>
        <p:nvPicPr>
          <p:cNvPr id="11" name="图片 10">
            <a:extLst>
              <a:ext uri="{FF2B5EF4-FFF2-40B4-BE49-F238E27FC236}">
                <a16:creationId xmlns:a16="http://schemas.microsoft.com/office/drawing/2014/main" id="{6EECCAD0-0C4F-4F15-B7D6-4A2F05C956FD}"/>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811528" y="539994"/>
            <a:ext cx="4918081" cy="5136857"/>
          </a:xfrm>
          <a:prstGeom prst="rect">
            <a:avLst/>
          </a:prstGeom>
        </p:spPr>
      </p:pic>
      <p:sp>
        <p:nvSpPr>
          <p:cNvPr id="20" name="矩形 259">
            <a:extLst>
              <a:ext uri="{FF2B5EF4-FFF2-40B4-BE49-F238E27FC236}">
                <a16:creationId xmlns:a16="http://schemas.microsoft.com/office/drawing/2014/main" id="{8F6E24B8-7A12-4302-B5FE-E3BD25837847}"/>
              </a:ext>
            </a:extLst>
          </p:cNvPr>
          <p:cNvSpPr>
            <a:spLocks noChangeArrowheads="1"/>
          </p:cNvSpPr>
          <p:nvPr/>
        </p:nvSpPr>
        <p:spPr bwMode="auto">
          <a:xfrm>
            <a:off x="3986727" y="4168217"/>
            <a:ext cx="524327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4000" spc="300" dirty="0" err="1">
                <a:solidFill>
                  <a:schemeClr val="bg1"/>
                </a:solidFill>
                <a:cs typeface="+mn-ea"/>
                <a:sym typeface="+mn-lt"/>
              </a:rPr>
              <a:t>Giới</a:t>
            </a:r>
            <a:r>
              <a:rPr lang="en-US" altLang="zh-CN" sz="4000" spc="300" dirty="0">
                <a:solidFill>
                  <a:schemeClr val="bg1"/>
                </a:solidFill>
                <a:cs typeface="+mn-ea"/>
                <a:sym typeface="+mn-lt"/>
              </a:rPr>
              <a:t> </a:t>
            </a:r>
            <a:r>
              <a:rPr lang="en-US" altLang="zh-CN" sz="4000" spc="300" dirty="0" err="1">
                <a:solidFill>
                  <a:schemeClr val="bg1"/>
                </a:solidFill>
                <a:cs typeface="+mn-ea"/>
                <a:sym typeface="+mn-lt"/>
              </a:rPr>
              <a:t>thiệu</a:t>
            </a:r>
            <a:r>
              <a:rPr lang="en-US" altLang="zh-CN" sz="4000" spc="300" dirty="0">
                <a:solidFill>
                  <a:schemeClr val="bg1"/>
                </a:solidFill>
                <a:cs typeface="+mn-ea"/>
                <a:sym typeface="+mn-lt"/>
              </a:rPr>
              <a:t> </a:t>
            </a:r>
            <a:r>
              <a:rPr lang="en-US" altLang="zh-CN" sz="4000" spc="300" dirty="0" err="1">
                <a:solidFill>
                  <a:schemeClr val="bg1"/>
                </a:solidFill>
                <a:cs typeface="+mn-ea"/>
                <a:sym typeface="+mn-lt"/>
              </a:rPr>
              <a:t>đề</a:t>
            </a:r>
            <a:r>
              <a:rPr lang="en-US" altLang="zh-CN" sz="4000" spc="300" dirty="0">
                <a:solidFill>
                  <a:schemeClr val="bg1"/>
                </a:solidFill>
                <a:cs typeface="+mn-ea"/>
                <a:sym typeface="+mn-lt"/>
              </a:rPr>
              <a:t> </a:t>
            </a:r>
            <a:r>
              <a:rPr lang="en-US" altLang="zh-CN" sz="4000" spc="300" dirty="0" err="1">
                <a:solidFill>
                  <a:schemeClr val="bg1"/>
                </a:solidFill>
                <a:cs typeface="+mn-ea"/>
                <a:sym typeface="+mn-lt"/>
              </a:rPr>
              <a:t>tài</a:t>
            </a:r>
            <a:endParaRPr lang="zh-CN" altLang="en-US" sz="4000" spc="300" dirty="0">
              <a:solidFill>
                <a:schemeClr val="bg1"/>
              </a:solidFill>
              <a:cs typeface="+mn-ea"/>
              <a:sym typeface="+mn-lt"/>
            </a:endParaRPr>
          </a:p>
        </p:txBody>
      </p:sp>
      <p:sp>
        <p:nvSpPr>
          <p:cNvPr id="21" name="矩形 259">
            <a:extLst>
              <a:ext uri="{FF2B5EF4-FFF2-40B4-BE49-F238E27FC236}">
                <a16:creationId xmlns:a16="http://schemas.microsoft.com/office/drawing/2014/main" id="{53E5B6E1-E5D0-4F31-949E-03143324F665}"/>
              </a:ext>
            </a:extLst>
          </p:cNvPr>
          <p:cNvSpPr>
            <a:spLocks noChangeArrowheads="1"/>
          </p:cNvSpPr>
          <p:nvPr/>
        </p:nvSpPr>
        <p:spPr bwMode="auto">
          <a:xfrm>
            <a:off x="3198566" y="4907841"/>
            <a:ext cx="5890043" cy="632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lnSpc>
                <a:spcPts val="2200"/>
              </a:lnSpc>
              <a:buNone/>
            </a:pPr>
            <a:r>
              <a:rPr lang="en-US" altLang="zh-CN" sz="1400" dirty="0">
                <a:solidFill>
                  <a:schemeClr val="bg1"/>
                </a:solidFill>
                <a:cs typeface="+mn-ea"/>
                <a:sym typeface="+mn-lt"/>
              </a:rPr>
              <a:t>App </a:t>
            </a:r>
            <a:r>
              <a:rPr lang="en-US" altLang="zh-CN" sz="1400" dirty="0" err="1">
                <a:solidFill>
                  <a:schemeClr val="bg1"/>
                </a:solidFill>
                <a:cs typeface="+mn-ea"/>
                <a:sym typeface="+mn-lt"/>
              </a:rPr>
              <a:t>quét</a:t>
            </a:r>
            <a:r>
              <a:rPr lang="en-US" altLang="zh-CN" sz="1400" dirty="0">
                <a:solidFill>
                  <a:schemeClr val="bg1"/>
                </a:solidFill>
                <a:cs typeface="+mn-ea"/>
                <a:sym typeface="+mn-lt"/>
              </a:rPr>
              <a:t> </a:t>
            </a:r>
            <a:r>
              <a:rPr lang="en-US" altLang="zh-CN" sz="1400" dirty="0" err="1">
                <a:solidFill>
                  <a:schemeClr val="bg1"/>
                </a:solidFill>
                <a:cs typeface="+mn-ea"/>
                <a:sym typeface="+mn-lt"/>
              </a:rPr>
              <a:t>mã</a:t>
            </a:r>
            <a:r>
              <a:rPr lang="en-US" altLang="zh-CN" sz="1400" dirty="0">
                <a:solidFill>
                  <a:schemeClr val="bg1"/>
                </a:solidFill>
                <a:cs typeface="+mn-ea"/>
                <a:sym typeface="+mn-lt"/>
              </a:rPr>
              <a:t> </a:t>
            </a:r>
            <a:r>
              <a:rPr lang="en-US" altLang="zh-CN" sz="1400" dirty="0" err="1">
                <a:solidFill>
                  <a:schemeClr val="bg1"/>
                </a:solidFill>
                <a:cs typeface="+mn-ea"/>
                <a:sym typeface="+mn-lt"/>
              </a:rPr>
              <a:t>truy</a:t>
            </a:r>
            <a:r>
              <a:rPr lang="en-US" altLang="zh-CN" sz="1400" dirty="0">
                <a:solidFill>
                  <a:schemeClr val="bg1"/>
                </a:solidFill>
                <a:cs typeface="+mn-ea"/>
                <a:sym typeface="+mn-lt"/>
              </a:rPr>
              <a:t> </a:t>
            </a:r>
            <a:r>
              <a:rPr lang="en-US" altLang="zh-CN" sz="1400" dirty="0" err="1">
                <a:solidFill>
                  <a:schemeClr val="bg1"/>
                </a:solidFill>
                <a:cs typeface="+mn-ea"/>
                <a:sym typeface="+mn-lt"/>
              </a:rPr>
              <a:t>xuất</a:t>
            </a:r>
            <a:r>
              <a:rPr lang="en-US" altLang="zh-CN" sz="1400" dirty="0">
                <a:solidFill>
                  <a:schemeClr val="bg1"/>
                </a:solidFill>
                <a:cs typeface="+mn-ea"/>
                <a:sym typeface="+mn-lt"/>
              </a:rPr>
              <a:t> </a:t>
            </a:r>
            <a:r>
              <a:rPr lang="en-US" altLang="zh-CN" sz="1400" dirty="0" err="1">
                <a:solidFill>
                  <a:schemeClr val="bg1"/>
                </a:solidFill>
                <a:cs typeface="+mn-ea"/>
                <a:sym typeface="+mn-lt"/>
              </a:rPr>
              <a:t>nguồn</a:t>
            </a:r>
            <a:r>
              <a:rPr lang="en-US" altLang="zh-CN" sz="1400" dirty="0">
                <a:solidFill>
                  <a:schemeClr val="bg1"/>
                </a:solidFill>
                <a:cs typeface="+mn-ea"/>
                <a:sym typeface="+mn-lt"/>
              </a:rPr>
              <a:t> </a:t>
            </a:r>
            <a:r>
              <a:rPr lang="en-US" altLang="zh-CN" sz="1400" dirty="0" err="1">
                <a:solidFill>
                  <a:schemeClr val="bg1"/>
                </a:solidFill>
                <a:cs typeface="+mn-ea"/>
                <a:sym typeface="+mn-lt"/>
              </a:rPr>
              <a:t>gốc</a:t>
            </a:r>
            <a:r>
              <a:rPr lang="en-US" altLang="zh-CN" sz="1400" dirty="0">
                <a:solidFill>
                  <a:schemeClr val="bg1"/>
                </a:solidFill>
                <a:cs typeface="+mn-ea"/>
                <a:sym typeface="+mn-lt"/>
              </a:rPr>
              <a:t> cam </a:t>
            </a:r>
            <a:r>
              <a:rPr lang="en-US" altLang="zh-CN" sz="1400" dirty="0" err="1">
                <a:solidFill>
                  <a:schemeClr val="bg1"/>
                </a:solidFill>
                <a:cs typeface="+mn-ea"/>
                <a:sym typeface="+mn-lt"/>
              </a:rPr>
              <a:t>sành</a:t>
            </a:r>
            <a:r>
              <a:rPr lang="en-US" altLang="zh-CN" sz="1400" dirty="0">
                <a:solidFill>
                  <a:schemeClr val="bg1"/>
                </a:solidFill>
                <a:cs typeface="+mn-ea"/>
                <a:sym typeface="+mn-lt"/>
              </a:rPr>
              <a:t> </a:t>
            </a:r>
            <a:endParaRPr lang="zh-CN" altLang="en-US" sz="1400" dirty="0">
              <a:solidFill>
                <a:schemeClr val="bg1"/>
              </a:solidFill>
              <a:cs typeface="+mn-ea"/>
              <a:sym typeface="+mn-lt"/>
            </a:endParaRPr>
          </a:p>
          <a:p>
            <a:endParaRPr lang="zh-CN" altLang="en-US" sz="1400" dirty="0">
              <a:solidFill>
                <a:schemeClr val="bg1"/>
              </a:solidFill>
              <a:cs typeface="+mn-ea"/>
              <a:sym typeface="+mn-lt"/>
            </a:endParaRPr>
          </a:p>
        </p:txBody>
      </p:sp>
      <p:sp>
        <p:nvSpPr>
          <p:cNvPr id="22" name="矩形 21">
            <a:extLst>
              <a:ext uri="{FF2B5EF4-FFF2-40B4-BE49-F238E27FC236}">
                <a16:creationId xmlns:a16="http://schemas.microsoft.com/office/drawing/2014/main" id="{1DF7A334-4CAC-4554-8471-8DF6D557CF70}"/>
              </a:ext>
            </a:extLst>
          </p:cNvPr>
          <p:cNvSpPr/>
          <p:nvPr/>
        </p:nvSpPr>
        <p:spPr>
          <a:xfrm>
            <a:off x="4678822" y="2569126"/>
            <a:ext cx="2929530" cy="1862048"/>
          </a:xfrm>
          <a:prstGeom prst="rect">
            <a:avLst/>
          </a:prstGeom>
          <a:effectLst/>
        </p:spPr>
        <p:txBody>
          <a:bodyPr wrap="square">
            <a:spAutoFit/>
          </a:bodyPr>
          <a:lstStyle/>
          <a:p>
            <a:pPr algn="ctr"/>
            <a:r>
              <a:rPr lang="en-US" altLang="zh-CN" sz="11500" b="1" dirty="0">
                <a:solidFill>
                  <a:schemeClr val="bg1"/>
                </a:solidFill>
                <a:cs typeface="+mn-ea"/>
                <a:sym typeface="+mn-lt"/>
              </a:rPr>
              <a:t>01</a:t>
            </a:r>
            <a:endParaRPr lang="zh-CN" altLang="en-US" sz="11500" b="1" dirty="0">
              <a:solidFill>
                <a:schemeClr val="bg1"/>
              </a:solidFill>
              <a:cs typeface="+mn-ea"/>
              <a:sym typeface="+mn-lt"/>
            </a:endParaRPr>
          </a:p>
        </p:txBody>
      </p:sp>
    </p:spTree>
    <p:extLst>
      <p:ext uri="{BB962C8B-B14F-4D97-AF65-F5344CB8AC3E}">
        <p14:creationId xmlns:p14="http://schemas.microsoft.com/office/powerpoint/2010/main" val="3510560296"/>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 calcmode="lin" valueType="num">
                                      <p:cBhvr>
                                        <p:cTn id="9" dur="500" fill="hold"/>
                                        <p:tgtEl>
                                          <p:spTgt spid="11"/>
                                        </p:tgtEl>
                                        <p:attrNameLst>
                                          <p:attrName>style.rotation</p:attrName>
                                        </p:attrNameLst>
                                      </p:cBhvr>
                                      <p:tavLst>
                                        <p:tav tm="0">
                                          <p:val>
                                            <p:fltVal val="90"/>
                                          </p:val>
                                        </p:tav>
                                        <p:tav tm="100000">
                                          <p:val>
                                            <p:fltVal val="0"/>
                                          </p:val>
                                        </p:tav>
                                      </p:tavLst>
                                    </p:anim>
                                    <p:animEffect transition="in" filter="fade">
                                      <p:cBhvr>
                                        <p:cTn id="10" dur="500"/>
                                        <p:tgtEl>
                                          <p:spTgt spid="11"/>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p:cTn id="14" dur="500" fill="hold"/>
                                        <p:tgtEl>
                                          <p:spTgt spid="22"/>
                                        </p:tgtEl>
                                        <p:attrNameLst>
                                          <p:attrName>ppt_w</p:attrName>
                                        </p:attrNameLst>
                                      </p:cBhvr>
                                      <p:tavLst>
                                        <p:tav tm="0">
                                          <p:val>
                                            <p:fltVal val="0"/>
                                          </p:val>
                                        </p:tav>
                                        <p:tav tm="100000">
                                          <p:val>
                                            <p:strVal val="#ppt_w"/>
                                          </p:val>
                                        </p:tav>
                                      </p:tavLst>
                                    </p:anim>
                                    <p:anim calcmode="lin" valueType="num">
                                      <p:cBhvr>
                                        <p:cTn id="15" dur="500" fill="hold"/>
                                        <p:tgtEl>
                                          <p:spTgt spid="22"/>
                                        </p:tgtEl>
                                        <p:attrNameLst>
                                          <p:attrName>ppt_h</p:attrName>
                                        </p:attrNameLst>
                                      </p:cBhvr>
                                      <p:tavLst>
                                        <p:tav tm="0">
                                          <p:val>
                                            <p:fltVal val="0"/>
                                          </p:val>
                                        </p:tav>
                                        <p:tav tm="100000">
                                          <p:val>
                                            <p:strVal val="#ppt_h"/>
                                          </p:val>
                                        </p:tav>
                                      </p:tavLst>
                                    </p:anim>
                                    <p:animEffect transition="in" filter="fade">
                                      <p:cBhvr>
                                        <p:cTn id="16" dur="500"/>
                                        <p:tgtEl>
                                          <p:spTgt spid="22"/>
                                        </p:tgtEl>
                                      </p:cBhvr>
                                    </p:animEffect>
                                  </p:childTnLst>
                                </p:cTn>
                              </p:par>
                            </p:childTnLst>
                          </p:cTn>
                        </p:par>
                        <p:par>
                          <p:cTn id="17" fill="hold">
                            <p:stCondLst>
                              <p:cond delay="10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20"/>
                                        </p:tgtEl>
                                        <p:attrNameLst>
                                          <p:attrName>style.visibility</p:attrName>
                                        </p:attrNameLst>
                                      </p:cBhvr>
                                      <p:to>
                                        <p:strVal val="visible"/>
                                      </p:to>
                                    </p:set>
                                    <p:anim calcmode="lin" valueType="num">
                                      <p:cBhvr>
                                        <p:cTn id="20"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20"/>
                                        </p:tgtEl>
                                        <p:attrNameLst>
                                          <p:attrName>ppt_y</p:attrName>
                                        </p:attrNameLst>
                                      </p:cBhvr>
                                      <p:tavLst>
                                        <p:tav tm="0">
                                          <p:val>
                                            <p:strVal val="#ppt_y"/>
                                          </p:val>
                                        </p:tav>
                                        <p:tav tm="100000">
                                          <p:val>
                                            <p:strVal val="#ppt_y"/>
                                          </p:val>
                                        </p:tav>
                                      </p:tavLst>
                                    </p:anim>
                                    <p:anim calcmode="lin" valueType="num">
                                      <p:cBhvr>
                                        <p:cTn id="22"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20"/>
                                        </p:tgtEl>
                                      </p:cBhvr>
                                    </p:animEffect>
                                  </p:childTnLst>
                                </p:cTn>
                              </p:par>
                            </p:childTnLst>
                          </p:cTn>
                        </p:par>
                        <p:par>
                          <p:cTn id="25" fill="hold">
                            <p:stCondLst>
                              <p:cond delay="2150"/>
                            </p:stCondLst>
                            <p:childTnLst>
                              <p:par>
                                <p:cTn id="26" presetID="26" presetClass="emph" presetSubtype="0" fill="hold" grpId="1" nodeType="afterEffect">
                                  <p:stCondLst>
                                    <p:cond delay="0"/>
                                  </p:stCondLst>
                                  <p:iterate type="lt">
                                    <p:tmPct val="0"/>
                                  </p:iterate>
                                  <p:childTnLst>
                                    <p:animEffect transition="out" filter="fade">
                                      <p:cBhvr>
                                        <p:cTn id="27" dur="500" tmFilter="0, 0; .2, .5; .8, .5; 1, 0"/>
                                        <p:tgtEl>
                                          <p:spTgt spid="20"/>
                                        </p:tgtEl>
                                      </p:cBhvr>
                                    </p:animEffect>
                                    <p:animScale>
                                      <p:cBhvr>
                                        <p:cTn id="28" dur="250" autoRev="1" fill="hold"/>
                                        <p:tgtEl>
                                          <p:spTgt spid="20"/>
                                        </p:tgtEl>
                                      </p:cBhvr>
                                      <p:by x="105000" y="105000"/>
                                    </p:animScale>
                                  </p:childTnLst>
                                </p:cTn>
                              </p:par>
                              <p:par>
                                <p:cTn id="29" presetID="12" presetClass="entr" presetSubtype="1" fill="hold" grpId="0" nodeType="withEffect">
                                  <p:stCondLst>
                                    <p:cond delay="25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p:tgtEl>
                                          <p:spTgt spid="21"/>
                                        </p:tgtEl>
                                        <p:attrNameLst>
                                          <p:attrName>ppt_y</p:attrName>
                                        </p:attrNameLst>
                                      </p:cBhvr>
                                      <p:tavLst>
                                        <p:tav tm="0">
                                          <p:val>
                                            <p:strVal val="#ppt_y-#ppt_h*1.125000"/>
                                          </p:val>
                                        </p:tav>
                                        <p:tav tm="100000">
                                          <p:val>
                                            <p:strVal val="#ppt_y"/>
                                          </p:val>
                                        </p:tav>
                                      </p:tavLst>
                                    </p:anim>
                                    <p:animEffect transition="in" filter="wipe(down)">
                                      <p:cBhvr>
                                        <p:cTn id="3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219D83D-65F4-4E3E-9813-4D3B6B3DBAEA}"/>
              </a:ext>
            </a:extLst>
          </p:cNvPr>
          <p:cNvPicPr>
            <a:picLocks noChangeAspect="1"/>
          </p:cNvPicPr>
          <p:nvPr/>
        </p:nvPicPr>
        <p:blipFill>
          <a:blip r:embed="rId3"/>
          <a:stretch>
            <a:fillRect/>
          </a:stretch>
        </p:blipFill>
        <p:spPr>
          <a:xfrm>
            <a:off x="0" y="0"/>
            <a:ext cx="12192000" cy="6858000"/>
          </a:xfrm>
          <a:prstGeom prst="rect">
            <a:avLst/>
          </a:prstGeom>
        </p:spPr>
      </p:pic>
      <p:grpSp>
        <p:nvGrpSpPr>
          <p:cNvPr id="5" name="组合 4">
            <a:extLst>
              <a:ext uri="{FF2B5EF4-FFF2-40B4-BE49-F238E27FC236}">
                <a16:creationId xmlns:a16="http://schemas.microsoft.com/office/drawing/2014/main" id="{27A86329-A7F9-4CC0-ACA4-50E912A83F0B}"/>
              </a:ext>
            </a:extLst>
          </p:cNvPr>
          <p:cNvGrpSpPr/>
          <p:nvPr/>
        </p:nvGrpSpPr>
        <p:grpSpPr>
          <a:xfrm>
            <a:off x="223921" y="239207"/>
            <a:ext cx="821360" cy="809830"/>
            <a:chOff x="1904802" y="2161965"/>
            <a:chExt cx="2570145" cy="2534066"/>
          </a:xfrm>
        </p:grpSpPr>
        <p:pic>
          <p:nvPicPr>
            <p:cNvPr id="6" name="图片 5">
              <a:extLst>
                <a:ext uri="{FF2B5EF4-FFF2-40B4-BE49-F238E27FC236}">
                  <a16:creationId xmlns:a16="http://schemas.microsoft.com/office/drawing/2014/main" id="{42F0C075-DBAE-4F4F-93BD-024F991EF552}"/>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904802" y="2161965"/>
              <a:ext cx="2570145" cy="2534066"/>
            </a:xfrm>
            <a:prstGeom prst="rect">
              <a:avLst/>
            </a:prstGeom>
          </p:spPr>
        </p:pic>
        <p:sp>
          <p:nvSpPr>
            <p:cNvPr id="7" name="椭圆 6">
              <a:extLst>
                <a:ext uri="{FF2B5EF4-FFF2-40B4-BE49-F238E27FC236}">
                  <a16:creationId xmlns:a16="http://schemas.microsoft.com/office/drawing/2014/main" id="{3669D201-A484-4CB6-9005-592DECF074EC}"/>
                </a:ext>
              </a:extLst>
            </p:cNvPr>
            <p:cNvSpPr/>
            <p:nvPr/>
          </p:nvSpPr>
          <p:spPr>
            <a:xfrm>
              <a:off x="2332186" y="2571309"/>
              <a:ext cx="1715379" cy="1715379"/>
            </a:xfrm>
            <a:prstGeom prst="ellipse">
              <a:avLst/>
            </a:prstGeom>
            <a:gradFill flip="none" rotWithShape="1">
              <a:gsLst>
                <a:gs pos="72000">
                  <a:schemeClr val="tx1">
                    <a:lumMod val="65000"/>
                    <a:lumOff val="35000"/>
                  </a:schemeClr>
                </a:gs>
                <a:gs pos="100000">
                  <a:schemeClr val="tx1">
                    <a:lumMod val="75000"/>
                    <a:lumOff val="25000"/>
                  </a:schemeClr>
                </a:gs>
                <a:gs pos="0">
                  <a:srgbClr val="336699"/>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文本框 7">
              <a:extLst>
                <a:ext uri="{FF2B5EF4-FFF2-40B4-BE49-F238E27FC236}">
                  <a16:creationId xmlns:a16="http://schemas.microsoft.com/office/drawing/2014/main" id="{2E10BF3A-D5A4-483F-B39F-D2C1C0446258}"/>
                </a:ext>
              </a:extLst>
            </p:cNvPr>
            <p:cNvSpPr txBox="1"/>
            <p:nvPr/>
          </p:nvSpPr>
          <p:spPr>
            <a:xfrm>
              <a:off x="2194860" y="2706691"/>
              <a:ext cx="1990029" cy="1444611"/>
            </a:xfrm>
            <a:prstGeom prst="rect">
              <a:avLst/>
            </a:prstGeom>
            <a:noFill/>
          </p:spPr>
          <p:txBody>
            <a:bodyPr wrap="square" rtlCol="0">
              <a:spAutoFit/>
            </a:bodyPr>
            <a:lstStyle/>
            <a:p>
              <a:pPr algn="ctr"/>
              <a:r>
                <a:rPr lang="en-US" altLang="zh-CN" sz="2400" b="1" dirty="0">
                  <a:solidFill>
                    <a:schemeClr val="bg1"/>
                  </a:solidFill>
                  <a:latin typeface="+mn-ea"/>
                  <a:cs typeface="+mn-ea"/>
                  <a:sym typeface="+mn-lt"/>
                </a:rPr>
                <a:t>01</a:t>
              </a:r>
              <a:endParaRPr lang="zh-CN" altLang="en-US" sz="2400" b="1" dirty="0">
                <a:solidFill>
                  <a:schemeClr val="bg1"/>
                </a:solidFill>
                <a:latin typeface="+mn-ea"/>
                <a:cs typeface="+mn-ea"/>
                <a:sym typeface="+mn-lt"/>
              </a:endParaRPr>
            </a:p>
          </p:txBody>
        </p:sp>
      </p:grpSp>
      <p:sp>
        <p:nvSpPr>
          <p:cNvPr id="9" name="矩形 259">
            <a:extLst>
              <a:ext uri="{FF2B5EF4-FFF2-40B4-BE49-F238E27FC236}">
                <a16:creationId xmlns:a16="http://schemas.microsoft.com/office/drawing/2014/main" id="{FEC60BD6-C2C3-49BD-B71A-AF45F5ED1B1C}"/>
              </a:ext>
            </a:extLst>
          </p:cNvPr>
          <p:cNvSpPr>
            <a:spLocks noChangeArrowheads="1"/>
          </p:cNvSpPr>
          <p:nvPr/>
        </p:nvSpPr>
        <p:spPr bwMode="auto">
          <a:xfrm>
            <a:off x="1137977" y="351733"/>
            <a:ext cx="52432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pc="300" dirty="0" err="1">
                <a:solidFill>
                  <a:schemeClr val="bg1"/>
                </a:solidFill>
                <a:cs typeface="+mn-ea"/>
                <a:sym typeface="+mn-lt"/>
              </a:rPr>
              <a:t>Giới</a:t>
            </a:r>
            <a:r>
              <a:rPr lang="en-US" altLang="zh-CN" spc="300" dirty="0">
                <a:solidFill>
                  <a:schemeClr val="bg1"/>
                </a:solidFill>
                <a:cs typeface="+mn-ea"/>
                <a:sym typeface="+mn-lt"/>
              </a:rPr>
              <a:t> </a:t>
            </a:r>
            <a:r>
              <a:rPr lang="en-US" altLang="zh-CN" spc="300" dirty="0" err="1">
                <a:solidFill>
                  <a:schemeClr val="bg1"/>
                </a:solidFill>
                <a:cs typeface="+mn-ea"/>
                <a:sym typeface="+mn-lt"/>
              </a:rPr>
              <a:t>thiệu</a:t>
            </a:r>
            <a:r>
              <a:rPr lang="en-US" altLang="zh-CN" spc="300" dirty="0">
                <a:solidFill>
                  <a:schemeClr val="bg1"/>
                </a:solidFill>
                <a:cs typeface="+mn-ea"/>
                <a:sym typeface="+mn-lt"/>
              </a:rPr>
              <a:t> </a:t>
            </a:r>
            <a:r>
              <a:rPr lang="en-US" altLang="zh-CN" spc="300" dirty="0" err="1">
                <a:solidFill>
                  <a:schemeClr val="bg1"/>
                </a:solidFill>
                <a:cs typeface="+mn-ea"/>
                <a:sym typeface="+mn-lt"/>
              </a:rPr>
              <a:t>đề</a:t>
            </a:r>
            <a:r>
              <a:rPr lang="en-US" altLang="zh-CN" spc="300" dirty="0">
                <a:solidFill>
                  <a:schemeClr val="bg1"/>
                </a:solidFill>
                <a:cs typeface="+mn-ea"/>
                <a:sym typeface="+mn-lt"/>
              </a:rPr>
              <a:t> </a:t>
            </a:r>
            <a:r>
              <a:rPr lang="en-US" altLang="zh-CN" spc="300" dirty="0" err="1">
                <a:solidFill>
                  <a:schemeClr val="bg1"/>
                </a:solidFill>
                <a:cs typeface="+mn-ea"/>
                <a:sym typeface="+mn-lt"/>
              </a:rPr>
              <a:t>tài</a:t>
            </a:r>
            <a:endParaRPr lang="zh-CN" altLang="en-US" spc="300" dirty="0">
              <a:solidFill>
                <a:schemeClr val="bg1"/>
              </a:solidFill>
              <a:cs typeface="+mn-ea"/>
              <a:sym typeface="+mn-lt"/>
            </a:endParaRPr>
          </a:p>
        </p:txBody>
      </p:sp>
      <p:sp>
        <p:nvSpPr>
          <p:cNvPr id="49" name="文本框 48">
            <a:extLst>
              <a:ext uri="{FF2B5EF4-FFF2-40B4-BE49-F238E27FC236}">
                <a16:creationId xmlns:a16="http://schemas.microsoft.com/office/drawing/2014/main" id="{403ECD61-6B3C-4A4A-8783-D432CF3CB1A6}"/>
              </a:ext>
            </a:extLst>
          </p:cNvPr>
          <p:cNvSpPr txBox="1"/>
          <p:nvPr/>
        </p:nvSpPr>
        <p:spPr>
          <a:xfrm>
            <a:off x="459115" y="1826566"/>
            <a:ext cx="3951521" cy="1760995"/>
          </a:xfrm>
          <a:prstGeom prst="rect">
            <a:avLst/>
          </a:prstGeom>
          <a:noFill/>
        </p:spPr>
        <p:txBody>
          <a:bodyPr wrap="square" rtlCol="0">
            <a:spAutoFit/>
          </a:bodyPr>
          <a:lstStyle>
            <a:defPPr>
              <a:defRPr lang="zh-CN"/>
            </a:defPPr>
            <a:lvl1pPr>
              <a:lnSpc>
                <a:spcPts val="2200"/>
              </a:lnSpc>
              <a:defRPr sz="1400">
                <a:solidFill>
                  <a:schemeClr val="bg1"/>
                </a:solidFill>
              </a:defRPr>
            </a:lvl1pPr>
          </a:lstStyle>
          <a:p>
            <a:r>
              <a:rPr lang="vi-VN" dirty="0"/>
              <a:t>Ứng dụng này được phát triển nhằm đáp ứng nhu cầu minh bạch thông tin và đảm bảo chất lượng thực phẩm. Bằng cách sử dụng mã QR, ứng dụng giúp người dùng dễ dàng truy cập vào các thông tin chi tiết về sản phẩm, từ quá trình sản xuất đến khi đến tay người tiêu dùng.</a:t>
            </a:r>
            <a:endParaRPr lang="zh-CN" altLang="en-US" dirty="0"/>
          </a:p>
        </p:txBody>
      </p:sp>
      <p:pic>
        <p:nvPicPr>
          <p:cNvPr id="31" name="图片 30">
            <a:extLst>
              <a:ext uri="{FF2B5EF4-FFF2-40B4-BE49-F238E27FC236}">
                <a16:creationId xmlns:a16="http://schemas.microsoft.com/office/drawing/2014/main" id="{7D22C62B-00EF-4A1C-89E2-62D7414A86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2203" y="1510691"/>
            <a:ext cx="3238198" cy="4986824"/>
          </a:xfrm>
          <a:prstGeom prst="rect">
            <a:avLst/>
          </a:prstGeom>
        </p:spPr>
      </p:pic>
      <p:pic>
        <p:nvPicPr>
          <p:cNvPr id="10" name="Picture 9" descr="A hand holding a phone with a qr code on it&#10;&#10;Description automatically generated">
            <a:extLst>
              <a:ext uri="{FF2B5EF4-FFF2-40B4-BE49-F238E27FC236}">
                <a16:creationId xmlns:a16="http://schemas.microsoft.com/office/drawing/2014/main" id="{CCA5E690-E3E5-450C-B0A2-95EAC1B9CE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49749" y="2018567"/>
            <a:ext cx="3742903" cy="3519768"/>
          </a:xfrm>
          <a:prstGeom prst="rect">
            <a:avLst/>
          </a:prstGeom>
        </p:spPr>
      </p:pic>
    </p:spTree>
    <p:extLst>
      <p:ext uri="{BB962C8B-B14F-4D97-AF65-F5344CB8AC3E}">
        <p14:creationId xmlns:p14="http://schemas.microsoft.com/office/powerpoint/2010/main" val="856345546"/>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90"/>
                                          </p:val>
                                        </p:tav>
                                        <p:tav tm="100000">
                                          <p:val>
                                            <p:fltVal val="0"/>
                                          </p:val>
                                        </p:tav>
                                      </p:tavLst>
                                    </p:anim>
                                    <p:animEffect transition="in" filter="fade">
                                      <p:cBhvr>
                                        <p:cTn id="10" dur="500"/>
                                        <p:tgtEl>
                                          <p:spTgt spid="5"/>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9"/>
                                        </p:tgtEl>
                                        <p:attrNameLst>
                                          <p:attrName>ppt_y</p:attrName>
                                        </p:attrNameLst>
                                      </p:cBhvr>
                                      <p:tavLst>
                                        <p:tav tm="0">
                                          <p:val>
                                            <p:strVal val="#ppt_y"/>
                                          </p:val>
                                        </p:tav>
                                        <p:tav tm="100000">
                                          <p:val>
                                            <p:strVal val="#ppt_y"/>
                                          </p:val>
                                        </p:tav>
                                      </p:tavLst>
                                    </p:anim>
                                    <p:anim calcmode="lin" valueType="num">
                                      <p:cBhvr>
                                        <p:cTn id="16"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9"/>
                                        </p:tgtEl>
                                      </p:cBhvr>
                                    </p:animEffect>
                                  </p:childTnLst>
                                </p:cTn>
                              </p:par>
                            </p:childTnLst>
                          </p:cTn>
                        </p:par>
                        <p:par>
                          <p:cTn id="19" fill="hold">
                            <p:stCondLst>
                              <p:cond delay="1650"/>
                            </p:stCondLst>
                            <p:childTnLst>
                              <p:par>
                                <p:cTn id="20" presetID="26" presetClass="emph" presetSubtype="0" fill="hold" grpId="1" nodeType="afterEffect">
                                  <p:stCondLst>
                                    <p:cond delay="0"/>
                                  </p:stCondLst>
                                  <p:iterate type="lt">
                                    <p:tmPct val="0"/>
                                  </p:iterate>
                                  <p:childTnLst>
                                    <p:animEffect transition="out" filter="fade">
                                      <p:cBhvr>
                                        <p:cTn id="21" dur="500" tmFilter="0, 0; .2, .5; .8, .5; 1, 0"/>
                                        <p:tgtEl>
                                          <p:spTgt spid="9"/>
                                        </p:tgtEl>
                                      </p:cBhvr>
                                    </p:animEffect>
                                    <p:animScale>
                                      <p:cBhvr>
                                        <p:cTn id="22" dur="250" autoRev="1" fill="hold"/>
                                        <p:tgtEl>
                                          <p:spTgt spid="9"/>
                                        </p:tgtEl>
                                      </p:cBhvr>
                                      <p:by x="105000" y="105000"/>
                                    </p:animScale>
                                  </p:childTnLst>
                                </p:cTn>
                              </p:par>
                            </p:childTnLst>
                          </p:cTn>
                        </p:par>
                        <p:par>
                          <p:cTn id="23" fill="hold">
                            <p:stCondLst>
                              <p:cond delay="2150"/>
                            </p:stCondLst>
                            <p:childTnLst>
                              <p:par>
                                <p:cTn id="24" presetID="2" presetClass="entr" presetSubtype="4" fill="hold" nodeType="afterEffect">
                                  <p:stCondLst>
                                    <p:cond delay="0"/>
                                  </p:stCondLst>
                                  <p:childTnLst>
                                    <p:set>
                                      <p:cBhvr>
                                        <p:cTn id="25" dur="1" fill="hold">
                                          <p:stCondLst>
                                            <p:cond delay="0"/>
                                          </p:stCondLst>
                                        </p:cTn>
                                        <p:tgtEl>
                                          <p:spTgt spid="31"/>
                                        </p:tgtEl>
                                        <p:attrNameLst>
                                          <p:attrName>style.visibility</p:attrName>
                                        </p:attrNameLst>
                                      </p:cBhvr>
                                      <p:to>
                                        <p:strVal val="visible"/>
                                      </p:to>
                                    </p:set>
                                    <p:anim calcmode="lin" valueType="num">
                                      <p:cBhvr additive="base">
                                        <p:cTn id="26" dur="500" fill="hold"/>
                                        <p:tgtEl>
                                          <p:spTgt spid="31"/>
                                        </p:tgtEl>
                                        <p:attrNameLst>
                                          <p:attrName>ppt_x</p:attrName>
                                        </p:attrNameLst>
                                      </p:cBhvr>
                                      <p:tavLst>
                                        <p:tav tm="0">
                                          <p:val>
                                            <p:strVal val="#ppt_x"/>
                                          </p:val>
                                        </p:tav>
                                        <p:tav tm="100000">
                                          <p:val>
                                            <p:strVal val="#ppt_x"/>
                                          </p:val>
                                        </p:tav>
                                      </p:tavLst>
                                    </p:anim>
                                    <p:anim calcmode="lin" valueType="num">
                                      <p:cBhvr additive="base">
                                        <p:cTn id="27"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354C1687-2CBA-47A3-B725-94EAC701467C}"/>
              </a:ext>
            </a:extLst>
          </p:cNvPr>
          <p:cNvPicPr>
            <a:picLocks noChangeAspect="1"/>
          </p:cNvPicPr>
          <p:nvPr/>
        </p:nvPicPr>
        <p:blipFill>
          <a:blip r:embed="rId3"/>
          <a:stretch>
            <a:fillRect/>
          </a:stretch>
        </p:blipFill>
        <p:spPr>
          <a:xfrm>
            <a:off x="0" y="0"/>
            <a:ext cx="12192000" cy="6858000"/>
          </a:xfrm>
          <a:prstGeom prst="rect">
            <a:avLst/>
          </a:prstGeom>
        </p:spPr>
      </p:pic>
      <p:pic>
        <p:nvPicPr>
          <p:cNvPr id="11" name="图片 10">
            <a:extLst>
              <a:ext uri="{FF2B5EF4-FFF2-40B4-BE49-F238E27FC236}">
                <a16:creationId xmlns:a16="http://schemas.microsoft.com/office/drawing/2014/main" id="{6EECCAD0-0C4F-4F15-B7D6-4A2F05C956FD}"/>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712916" y="504135"/>
            <a:ext cx="4918081" cy="5136857"/>
          </a:xfrm>
          <a:prstGeom prst="rect">
            <a:avLst/>
          </a:prstGeom>
        </p:spPr>
      </p:pic>
      <p:sp>
        <p:nvSpPr>
          <p:cNvPr id="20" name="矩形 259">
            <a:extLst>
              <a:ext uri="{FF2B5EF4-FFF2-40B4-BE49-F238E27FC236}">
                <a16:creationId xmlns:a16="http://schemas.microsoft.com/office/drawing/2014/main" id="{8F6E24B8-7A12-4302-B5FE-E3BD25837847}"/>
              </a:ext>
            </a:extLst>
          </p:cNvPr>
          <p:cNvSpPr>
            <a:spLocks noChangeArrowheads="1"/>
          </p:cNvSpPr>
          <p:nvPr/>
        </p:nvSpPr>
        <p:spPr bwMode="auto">
          <a:xfrm>
            <a:off x="3712916" y="4168217"/>
            <a:ext cx="530804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4000" spc="300" dirty="0" err="1">
                <a:solidFill>
                  <a:schemeClr val="bg1"/>
                </a:solidFill>
                <a:cs typeface="+mn-ea"/>
                <a:sym typeface="+mn-lt"/>
              </a:rPr>
              <a:t>Tông</a:t>
            </a:r>
            <a:r>
              <a:rPr lang="en-US" altLang="zh-CN" sz="4000" spc="300" dirty="0">
                <a:solidFill>
                  <a:schemeClr val="bg1"/>
                </a:solidFill>
                <a:cs typeface="+mn-ea"/>
                <a:sym typeface="+mn-lt"/>
              </a:rPr>
              <a:t> Quan </a:t>
            </a:r>
            <a:r>
              <a:rPr lang="en-US" altLang="zh-CN" sz="4000" spc="300" dirty="0" err="1">
                <a:solidFill>
                  <a:schemeClr val="bg1"/>
                </a:solidFill>
                <a:cs typeface="+mn-ea"/>
                <a:sym typeface="+mn-lt"/>
              </a:rPr>
              <a:t>đề</a:t>
            </a:r>
            <a:r>
              <a:rPr lang="en-US" altLang="zh-CN" sz="4000" spc="300" dirty="0">
                <a:solidFill>
                  <a:schemeClr val="bg1"/>
                </a:solidFill>
                <a:cs typeface="+mn-ea"/>
                <a:sym typeface="+mn-lt"/>
              </a:rPr>
              <a:t> </a:t>
            </a:r>
            <a:r>
              <a:rPr lang="en-US" altLang="zh-CN" sz="4000" spc="300" dirty="0" err="1">
                <a:solidFill>
                  <a:schemeClr val="bg1"/>
                </a:solidFill>
                <a:cs typeface="+mn-ea"/>
                <a:sym typeface="+mn-lt"/>
              </a:rPr>
              <a:t>tài</a:t>
            </a:r>
            <a:endParaRPr lang="zh-CN" altLang="en-US" sz="4000" spc="300" dirty="0">
              <a:solidFill>
                <a:schemeClr val="bg1"/>
              </a:solidFill>
              <a:cs typeface="+mn-ea"/>
              <a:sym typeface="+mn-lt"/>
            </a:endParaRPr>
          </a:p>
        </p:txBody>
      </p:sp>
      <p:sp>
        <p:nvSpPr>
          <p:cNvPr id="22" name="矩形 21">
            <a:extLst>
              <a:ext uri="{FF2B5EF4-FFF2-40B4-BE49-F238E27FC236}">
                <a16:creationId xmlns:a16="http://schemas.microsoft.com/office/drawing/2014/main" id="{1DF7A334-4CAC-4554-8471-8DF6D557CF70}"/>
              </a:ext>
            </a:extLst>
          </p:cNvPr>
          <p:cNvSpPr/>
          <p:nvPr/>
        </p:nvSpPr>
        <p:spPr>
          <a:xfrm>
            <a:off x="4678822" y="2569126"/>
            <a:ext cx="2929530" cy="1862048"/>
          </a:xfrm>
          <a:prstGeom prst="rect">
            <a:avLst/>
          </a:prstGeom>
          <a:effectLst/>
        </p:spPr>
        <p:txBody>
          <a:bodyPr wrap="square">
            <a:spAutoFit/>
          </a:bodyPr>
          <a:lstStyle/>
          <a:p>
            <a:pPr algn="ctr"/>
            <a:r>
              <a:rPr lang="en-US" altLang="zh-CN" sz="11500" b="1" dirty="0">
                <a:solidFill>
                  <a:schemeClr val="bg1"/>
                </a:solidFill>
                <a:cs typeface="+mn-ea"/>
                <a:sym typeface="+mn-lt"/>
              </a:rPr>
              <a:t>02</a:t>
            </a:r>
            <a:endParaRPr lang="zh-CN" altLang="en-US" sz="11500" b="1" dirty="0">
              <a:solidFill>
                <a:schemeClr val="bg1"/>
              </a:solidFill>
              <a:cs typeface="+mn-ea"/>
              <a:sym typeface="+mn-lt"/>
            </a:endParaRPr>
          </a:p>
        </p:txBody>
      </p:sp>
    </p:spTree>
    <p:extLst>
      <p:ext uri="{BB962C8B-B14F-4D97-AF65-F5344CB8AC3E}">
        <p14:creationId xmlns:p14="http://schemas.microsoft.com/office/powerpoint/2010/main" val="1940929840"/>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 calcmode="lin" valueType="num">
                                      <p:cBhvr>
                                        <p:cTn id="9" dur="500" fill="hold"/>
                                        <p:tgtEl>
                                          <p:spTgt spid="11"/>
                                        </p:tgtEl>
                                        <p:attrNameLst>
                                          <p:attrName>style.rotation</p:attrName>
                                        </p:attrNameLst>
                                      </p:cBhvr>
                                      <p:tavLst>
                                        <p:tav tm="0">
                                          <p:val>
                                            <p:fltVal val="90"/>
                                          </p:val>
                                        </p:tav>
                                        <p:tav tm="100000">
                                          <p:val>
                                            <p:fltVal val="0"/>
                                          </p:val>
                                        </p:tav>
                                      </p:tavLst>
                                    </p:anim>
                                    <p:animEffect transition="in" filter="fade">
                                      <p:cBhvr>
                                        <p:cTn id="10" dur="500"/>
                                        <p:tgtEl>
                                          <p:spTgt spid="11"/>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p:cTn id="14" dur="500" fill="hold"/>
                                        <p:tgtEl>
                                          <p:spTgt spid="22"/>
                                        </p:tgtEl>
                                        <p:attrNameLst>
                                          <p:attrName>ppt_w</p:attrName>
                                        </p:attrNameLst>
                                      </p:cBhvr>
                                      <p:tavLst>
                                        <p:tav tm="0">
                                          <p:val>
                                            <p:fltVal val="0"/>
                                          </p:val>
                                        </p:tav>
                                        <p:tav tm="100000">
                                          <p:val>
                                            <p:strVal val="#ppt_w"/>
                                          </p:val>
                                        </p:tav>
                                      </p:tavLst>
                                    </p:anim>
                                    <p:anim calcmode="lin" valueType="num">
                                      <p:cBhvr>
                                        <p:cTn id="15" dur="500" fill="hold"/>
                                        <p:tgtEl>
                                          <p:spTgt spid="22"/>
                                        </p:tgtEl>
                                        <p:attrNameLst>
                                          <p:attrName>ppt_h</p:attrName>
                                        </p:attrNameLst>
                                      </p:cBhvr>
                                      <p:tavLst>
                                        <p:tav tm="0">
                                          <p:val>
                                            <p:fltVal val="0"/>
                                          </p:val>
                                        </p:tav>
                                        <p:tav tm="100000">
                                          <p:val>
                                            <p:strVal val="#ppt_h"/>
                                          </p:val>
                                        </p:tav>
                                      </p:tavLst>
                                    </p:anim>
                                    <p:animEffect transition="in" filter="fade">
                                      <p:cBhvr>
                                        <p:cTn id="16" dur="500"/>
                                        <p:tgtEl>
                                          <p:spTgt spid="22"/>
                                        </p:tgtEl>
                                      </p:cBhvr>
                                    </p:animEffect>
                                  </p:childTnLst>
                                </p:cTn>
                              </p:par>
                            </p:childTnLst>
                          </p:cTn>
                        </p:par>
                        <p:par>
                          <p:cTn id="17" fill="hold">
                            <p:stCondLst>
                              <p:cond delay="10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20"/>
                                        </p:tgtEl>
                                        <p:attrNameLst>
                                          <p:attrName>style.visibility</p:attrName>
                                        </p:attrNameLst>
                                      </p:cBhvr>
                                      <p:to>
                                        <p:strVal val="visible"/>
                                      </p:to>
                                    </p:set>
                                    <p:anim calcmode="lin" valueType="num">
                                      <p:cBhvr>
                                        <p:cTn id="20"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20"/>
                                        </p:tgtEl>
                                        <p:attrNameLst>
                                          <p:attrName>ppt_y</p:attrName>
                                        </p:attrNameLst>
                                      </p:cBhvr>
                                      <p:tavLst>
                                        <p:tav tm="0">
                                          <p:val>
                                            <p:strVal val="#ppt_y"/>
                                          </p:val>
                                        </p:tav>
                                        <p:tav tm="100000">
                                          <p:val>
                                            <p:strVal val="#ppt_y"/>
                                          </p:val>
                                        </p:tav>
                                      </p:tavLst>
                                    </p:anim>
                                    <p:anim calcmode="lin" valueType="num">
                                      <p:cBhvr>
                                        <p:cTn id="22"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20"/>
                                        </p:tgtEl>
                                      </p:cBhvr>
                                    </p:animEffect>
                                  </p:childTnLst>
                                </p:cTn>
                              </p:par>
                            </p:childTnLst>
                          </p:cTn>
                        </p:par>
                        <p:par>
                          <p:cTn id="25" fill="hold">
                            <p:stCondLst>
                              <p:cond delay="2100"/>
                            </p:stCondLst>
                            <p:childTnLst>
                              <p:par>
                                <p:cTn id="26" presetID="26" presetClass="emph" presetSubtype="0" fill="hold" grpId="1" nodeType="afterEffect">
                                  <p:stCondLst>
                                    <p:cond delay="0"/>
                                  </p:stCondLst>
                                  <p:iterate type="lt">
                                    <p:tmPct val="0"/>
                                  </p:iterate>
                                  <p:childTnLst>
                                    <p:animEffect transition="out" filter="fade">
                                      <p:cBhvr>
                                        <p:cTn id="27" dur="500" tmFilter="0, 0; .2, .5; .8, .5; 1, 0"/>
                                        <p:tgtEl>
                                          <p:spTgt spid="20"/>
                                        </p:tgtEl>
                                      </p:cBhvr>
                                    </p:animEffect>
                                    <p:animScale>
                                      <p:cBhvr>
                                        <p:cTn id="28"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465F6FB-554F-46DA-A9F9-3522946AC3B7}"/>
              </a:ext>
            </a:extLst>
          </p:cNvPr>
          <p:cNvPicPr>
            <a:picLocks noChangeAspect="1"/>
          </p:cNvPicPr>
          <p:nvPr/>
        </p:nvPicPr>
        <p:blipFill>
          <a:blip r:embed="rId3"/>
          <a:stretch>
            <a:fillRect/>
          </a:stretch>
        </p:blipFill>
        <p:spPr>
          <a:xfrm>
            <a:off x="0" y="0"/>
            <a:ext cx="12192000" cy="6858000"/>
          </a:xfrm>
          <a:prstGeom prst="rect">
            <a:avLst/>
          </a:prstGeom>
        </p:spPr>
      </p:pic>
      <p:grpSp>
        <p:nvGrpSpPr>
          <p:cNvPr id="5" name="组合 4">
            <a:extLst>
              <a:ext uri="{FF2B5EF4-FFF2-40B4-BE49-F238E27FC236}">
                <a16:creationId xmlns:a16="http://schemas.microsoft.com/office/drawing/2014/main" id="{27A86329-A7F9-4CC0-ACA4-50E912A83F0B}"/>
              </a:ext>
            </a:extLst>
          </p:cNvPr>
          <p:cNvGrpSpPr/>
          <p:nvPr/>
        </p:nvGrpSpPr>
        <p:grpSpPr>
          <a:xfrm>
            <a:off x="223921" y="239207"/>
            <a:ext cx="821360" cy="809830"/>
            <a:chOff x="1904802" y="2161965"/>
            <a:chExt cx="2570145" cy="2534066"/>
          </a:xfrm>
        </p:grpSpPr>
        <p:pic>
          <p:nvPicPr>
            <p:cNvPr id="6" name="图片 5">
              <a:extLst>
                <a:ext uri="{FF2B5EF4-FFF2-40B4-BE49-F238E27FC236}">
                  <a16:creationId xmlns:a16="http://schemas.microsoft.com/office/drawing/2014/main" id="{42F0C075-DBAE-4F4F-93BD-024F991EF552}"/>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904802" y="2161965"/>
              <a:ext cx="2570145" cy="2534066"/>
            </a:xfrm>
            <a:prstGeom prst="rect">
              <a:avLst/>
            </a:prstGeom>
          </p:spPr>
        </p:pic>
        <p:sp>
          <p:nvSpPr>
            <p:cNvPr id="7" name="椭圆 6">
              <a:extLst>
                <a:ext uri="{FF2B5EF4-FFF2-40B4-BE49-F238E27FC236}">
                  <a16:creationId xmlns:a16="http://schemas.microsoft.com/office/drawing/2014/main" id="{3669D201-A484-4CB6-9005-592DECF074EC}"/>
                </a:ext>
              </a:extLst>
            </p:cNvPr>
            <p:cNvSpPr/>
            <p:nvPr/>
          </p:nvSpPr>
          <p:spPr>
            <a:xfrm>
              <a:off x="2332186" y="2571309"/>
              <a:ext cx="1715379" cy="1715379"/>
            </a:xfrm>
            <a:prstGeom prst="ellipse">
              <a:avLst/>
            </a:prstGeom>
            <a:gradFill flip="none" rotWithShape="1">
              <a:gsLst>
                <a:gs pos="72000">
                  <a:schemeClr val="tx1">
                    <a:lumMod val="65000"/>
                    <a:lumOff val="35000"/>
                  </a:schemeClr>
                </a:gs>
                <a:gs pos="100000">
                  <a:schemeClr val="tx1">
                    <a:lumMod val="75000"/>
                    <a:lumOff val="25000"/>
                  </a:schemeClr>
                </a:gs>
                <a:gs pos="0">
                  <a:srgbClr val="336699"/>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solidFill>
              </a:endParaRPr>
            </a:p>
          </p:txBody>
        </p:sp>
        <p:sp>
          <p:nvSpPr>
            <p:cNvPr id="8" name="文本框 7">
              <a:extLst>
                <a:ext uri="{FF2B5EF4-FFF2-40B4-BE49-F238E27FC236}">
                  <a16:creationId xmlns:a16="http://schemas.microsoft.com/office/drawing/2014/main" id="{2E10BF3A-D5A4-483F-B39F-D2C1C0446258}"/>
                </a:ext>
              </a:extLst>
            </p:cNvPr>
            <p:cNvSpPr txBox="1"/>
            <p:nvPr/>
          </p:nvSpPr>
          <p:spPr>
            <a:xfrm>
              <a:off x="2194860" y="2706691"/>
              <a:ext cx="1990029" cy="1444611"/>
            </a:xfrm>
            <a:prstGeom prst="rect">
              <a:avLst/>
            </a:prstGeom>
            <a:noFill/>
          </p:spPr>
          <p:txBody>
            <a:bodyPr wrap="square" rtlCol="0">
              <a:spAutoFit/>
            </a:bodyPr>
            <a:lstStyle/>
            <a:p>
              <a:pPr algn="ctr"/>
              <a:r>
                <a:rPr lang="en-US" altLang="zh-CN" sz="2400" b="1" dirty="0">
                  <a:solidFill>
                    <a:schemeClr val="bg1"/>
                  </a:solidFill>
                  <a:latin typeface="+mn-ea"/>
                  <a:cs typeface="+mn-ea"/>
                  <a:sym typeface="+mn-lt"/>
                </a:rPr>
                <a:t>01</a:t>
              </a:r>
              <a:endParaRPr lang="zh-CN" altLang="en-US" sz="2400" b="1" dirty="0">
                <a:solidFill>
                  <a:schemeClr val="bg1"/>
                </a:solidFill>
                <a:latin typeface="+mn-ea"/>
                <a:cs typeface="+mn-ea"/>
                <a:sym typeface="+mn-lt"/>
              </a:endParaRPr>
            </a:p>
          </p:txBody>
        </p:sp>
      </p:grpSp>
      <p:sp>
        <p:nvSpPr>
          <p:cNvPr id="9" name="矩形 259">
            <a:extLst>
              <a:ext uri="{FF2B5EF4-FFF2-40B4-BE49-F238E27FC236}">
                <a16:creationId xmlns:a16="http://schemas.microsoft.com/office/drawing/2014/main" id="{FEC60BD6-C2C3-49BD-B71A-AF45F5ED1B1C}"/>
              </a:ext>
            </a:extLst>
          </p:cNvPr>
          <p:cNvSpPr>
            <a:spLocks noChangeArrowheads="1"/>
          </p:cNvSpPr>
          <p:nvPr/>
        </p:nvSpPr>
        <p:spPr bwMode="auto">
          <a:xfrm>
            <a:off x="1137977" y="351733"/>
            <a:ext cx="52432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pc="300" dirty="0" err="1">
                <a:solidFill>
                  <a:schemeClr val="bg1"/>
                </a:solidFill>
                <a:cs typeface="+mn-ea"/>
                <a:sym typeface="+mn-lt"/>
              </a:rPr>
              <a:t>Tổng</a:t>
            </a:r>
            <a:r>
              <a:rPr lang="en-US" altLang="zh-CN" spc="300" dirty="0">
                <a:solidFill>
                  <a:schemeClr val="bg1"/>
                </a:solidFill>
                <a:cs typeface="+mn-ea"/>
                <a:sym typeface="+mn-lt"/>
              </a:rPr>
              <a:t> </a:t>
            </a:r>
            <a:r>
              <a:rPr lang="en-US" altLang="zh-CN" spc="300" dirty="0" err="1">
                <a:solidFill>
                  <a:schemeClr val="bg1"/>
                </a:solidFill>
                <a:cs typeface="+mn-ea"/>
                <a:sym typeface="+mn-lt"/>
              </a:rPr>
              <a:t>quan</a:t>
            </a:r>
            <a:r>
              <a:rPr lang="en-US" altLang="zh-CN" spc="300" dirty="0">
                <a:solidFill>
                  <a:schemeClr val="bg1"/>
                </a:solidFill>
                <a:cs typeface="+mn-ea"/>
                <a:sym typeface="+mn-lt"/>
              </a:rPr>
              <a:t> </a:t>
            </a:r>
            <a:r>
              <a:rPr lang="en-US" altLang="zh-CN" spc="300" dirty="0" err="1">
                <a:solidFill>
                  <a:schemeClr val="bg1"/>
                </a:solidFill>
                <a:cs typeface="+mn-ea"/>
                <a:sym typeface="+mn-lt"/>
              </a:rPr>
              <a:t>đề</a:t>
            </a:r>
            <a:r>
              <a:rPr lang="en-US" altLang="zh-CN" spc="300" dirty="0">
                <a:solidFill>
                  <a:schemeClr val="bg1"/>
                </a:solidFill>
                <a:cs typeface="+mn-ea"/>
                <a:sym typeface="+mn-lt"/>
              </a:rPr>
              <a:t> </a:t>
            </a:r>
            <a:r>
              <a:rPr lang="en-US" altLang="zh-CN" spc="300" dirty="0" err="1">
                <a:solidFill>
                  <a:schemeClr val="bg1"/>
                </a:solidFill>
                <a:cs typeface="+mn-ea"/>
                <a:sym typeface="+mn-lt"/>
              </a:rPr>
              <a:t>tài</a:t>
            </a:r>
            <a:endParaRPr lang="zh-CN" altLang="en-US" spc="300" dirty="0">
              <a:solidFill>
                <a:schemeClr val="bg1"/>
              </a:solidFill>
              <a:cs typeface="+mn-ea"/>
              <a:sym typeface="+mn-lt"/>
            </a:endParaRPr>
          </a:p>
        </p:txBody>
      </p:sp>
      <p:sp>
        <p:nvSpPr>
          <p:cNvPr id="43" name="TextBox 42">
            <a:extLst>
              <a:ext uri="{FF2B5EF4-FFF2-40B4-BE49-F238E27FC236}">
                <a16:creationId xmlns:a16="http://schemas.microsoft.com/office/drawing/2014/main" id="{048C6B32-19A9-4EEA-988C-B8BC2B606E74}"/>
              </a:ext>
            </a:extLst>
          </p:cNvPr>
          <p:cNvSpPr txBox="1"/>
          <p:nvPr/>
        </p:nvSpPr>
        <p:spPr>
          <a:xfrm>
            <a:off x="497541" y="1660768"/>
            <a:ext cx="6158752" cy="2705421"/>
          </a:xfrm>
          <a:prstGeom prst="rect">
            <a:avLst/>
          </a:prstGeom>
          <a:noFill/>
        </p:spPr>
        <p:txBody>
          <a:bodyPr wrap="square">
            <a:spAutoFit/>
          </a:bodyPr>
          <a:lstStyle/>
          <a:p>
            <a:pPr marL="457200" indent="457200" algn="just">
              <a:lnSpc>
                <a:spcPct val="107000"/>
              </a:lnSpc>
              <a:spcBef>
                <a:spcPts val="1200"/>
              </a:spcBef>
              <a:spcAft>
                <a:spcPts val="800"/>
              </a:spcAft>
            </a:pPr>
            <a:r>
              <a:rPr lang="vi-VN" sz="2000" dirty="0">
                <a:solidFill>
                  <a:schemeClr val="bg1"/>
                </a:solidFill>
                <a:effectLst/>
                <a:latin typeface="Times New Roman" panose="02020603050405020304" pitchFamily="18" charset="0"/>
                <a:ea typeface="Microsoft YaHei" panose="020B0503020204020204" pitchFamily="34" charset="-122"/>
                <a:cs typeface="Times New Roman" panose="02020603050405020304" pitchFamily="18" charset="0"/>
              </a:rPr>
              <a:t>Mã QR (Quick Response Code) là một dạng mã vạch hai chiều (2D) có khả năng lưu trữ thông tin một cách nhanh chóng và hiệu quả. Mã QR có thể được đọc bởi các thiết bị như smartphone, máy tính bảng hoặc máy quét mã vạch chuyên dụng. Một mã QR tiêu chuẩn có hình dạng vuông, bao gồm các mô-đun đen trên nền trắng, được sắp xếp theo một mẫu nhất định để mã hóa dữ liệu.</a:t>
            </a:r>
            <a:endParaRPr lang="en-US" sz="2000" dirty="0">
              <a:solidFill>
                <a:schemeClr val="bg1"/>
              </a:solidFill>
              <a:effectLst/>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10" name="Picture 9" descr="A close-up of qr code&#10;&#10;Description automatically generated">
            <a:extLst>
              <a:ext uri="{FF2B5EF4-FFF2-40B4-BE49-F238E27FC236}">
                <a16:creationId xmlns:a16="http://schemas.microsoft.com/office/drawing/2014/main" id="{50EB07DF-2064-435A-9B41-A025601545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3834" y="1486759"/>
            <a:ext cx="4319145" cy="2879430"/>
          </a:xfrm>
          <a:prstGeom prst="rect">
            <a:avLst/>
          </a:prstGeom>
        </p:spPr>
      </p:pic>
      <p:sp>
        <p:nvSpPr>
          <p:cNvPr id="47" name="TextBox 46">
            <a:extLst>
              <a:ext uri="{FF2B5EF4-FFF2-40B4-BE49-F238E27FC236}">
                <a16:creationId xmlns:a16="http://schemas.microsoft.com/office/drawing/2014/main" id="{B72DD69A-2709-4D58-94FC-139F14709FCA}"/>
              </a:ext>
            </a:extLst>
          </p:cNvPr>
          <p:cNvSpPr txBox="1"/>
          <p:nvPr/>
        </p:nvSpPr>
        <p:spPr>
          <a:xfrm>
            <a:off x="908699" y="1092302"/>
            <a:ext cx="3008877" cy="369332"/>
          </a:xfrm>
          <a:prstGeom prst="rect">
            <a:avLst/>
          </a:prstGeom>
          <a:noFill/>
        </p:spPr>
        <p:txBody>
          <a:bodyPr wrap="square">
            <a:spAutoFit/>
          </a:bodyPr>
          <a:lstStyle/>
          <a:p>
            <a:r>
              <a:rPr lang="en-US" dirty="0">
                <a:solidFill>
                  <a:schemeClr val="bg1"/>
                </a:solidFill>
              </a:rPr>
              <a:t>1. </a:t>
            </a:r>
            <a:r>
              <a:rPr lang="en-US" dirty="0" err="1">
                <a:solidFill>
                  <a:schemeClr val="bg1"/>
                </a:solidFill>
              </a:rPr>
              <a:t>Mã</a:t>
            </a:r>
            <a:r>
              <a:rPr lang="en-US" dirty="0">
                <a:solidFill>
                  <a:schemeClr val="bg1"/>
                </a:solidFill>
              </a:rPr>
              <a:t> QR </a:t>
            </a:r>
            <a:r>
              <a:rPr lang="en-US" dirty="0" err="1">
                <a:solidFill>
                  <a:schemeClr val="bg1"/>
                </a:solidFill>
              </a:rPr>
              <a:t>là</a:t>
            </a:r>
            <a:r>
              <a:rPr lang="en-US" dirty="0">
                <a:solidFill>
                  <a:schemeClr val="bg1"/>
                </a:solidFill>
              </a:rPr>
              <a:t> </a:t>
            </a:r>
            <a:r>
              <a:rPr lang="en-US" dirty="0" err="1">
                <a:solidFill>
                  <a:schemeClr val="bg1"/>
                </a:solidFill>
              </a:rPr>
              <a:t>gì</a:t>
            </a:r>
            <a:r>
              <a:rPr lang="en-US" dirty="0">
                <a:solidFill>
                  <a:schemeClr val="bg1"/>
                </a:solidFill>
              </a:rPr>
              <a:t>?</a:t>
            </a:r>
          </a:p>
        </p:txBody>
      </p:sp>
    </p:spTree>
    <p:extLst>
      <p:ext uri="{BB962C8B-B14F-4D97-AF65-F5344CB8AC3E}">
        <p14:creationId xmlns:p14="http://schemas.microsoft.com/office/powerpoint/2010/main" val="322366727"/>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90"/>
                                          </p:val>
                                        </p:tav>
                                        <p:tav tm="100000">
                                          <p:val>
                                            <p:fltVal val="0"/>
                                          </p:val>
                                        </p:tav>
                                      </p:tavLst>
                                    </p:anim>
                                    <p:animEffect transition="in" filter="fade">
                                      <p:cBhvr>
                                        <p:cTn id="10" dur="500"/>
                                        <p:tgtEl>
                                          <p:spTgt spid="5"/>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9"/>
                                        </p:tgtEl>
                                        <p:attrNameLst>
                                          <p:attrName>ppt_y</p:attrName>
                                        </p:attrNameLst>
                                      </p:cBhvr>
                                      <p:tavLst>
                                        <p:tav tm="0">
                                          <p:val>
                                            <p:strVal val="#ppt_y"/>
                                          </p:val>
                                        </p:tav>
                                        <p:tav tm="100000">
                                          <p:val>
                                            <p:strVal val="#ppt_y"/>
                                          </p:val>
                                        </p:tav>
                                      </p:tavLst>
                                    </p:anim>
                                    <p:anim calcmode="lin" valueType="num">
                                      <p:cBhvr>
                                        <p:cTn id="16"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9"/>
                                        </p:tgtEl>
                                      </p:cBhvr>
                                    </p:animEffect>
                                  </p:childTnLst>
                                </p:cTn>
                              </p:par>
                            </p:childTnLst>
                          </p:cTn>
                        </p:par>
                        <p:par>
                          <p:cTn id="19" fill="hold">
                            <p:stCondLst>
                              <p:cond delay="1600"/>
                            </p:stCondLst>
                            <p:childTnLst>
                              <p:par>
                                <p:cTn id="20" presetID="26" presetClass="emph" presetSubtype="0" fill="hold" grpId="1" nodeType="afterEffect">
                                  <p:stCondLst>
                                    <p:cond delay="0"/>
                                  </p:stCondLst>
                                  <p:iterate type="lt">
                                    <p:tmPct val="0"/>
                                  </p:iterate>
                                  <p:childTnLst>
                                    <p:animEffect transition="out" filter="fade">
                                      <p:cBhvr>
                                        <p:cTn id="21" dur="500" tmFilter="0, 0; .2, .5; .8, .5; 1, 0"/>
                                        <p:tgtEl>
                                          <p:spTgt spid="9"/>
                                        </p:tgtEl>
                                      </p:cBhvr>
                                    </p:animEffect>
                                    <p:animScale>
                                      <p:cBhvr>
                                        <p:cTn id="22"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片 39">
            <a:extLst>
              <a:ext uri="{FF2B5EF4-FFF2-40B4-BE49-F238E27FC236}">
                <a16:creationId xmlns:a16="http://schemas.microsoft.com/office/drawing/2014/main" id="{99E503EC-E9B1-43B5-BFFE-026F160A3A82}"/>
              </a:ext>
            </a:extLst>
          </p:cNvPr>
          <p:cNvPicPr>
            <a:picLocks noChangeAspect="1"/>
          </p:cNvPicPr>
          <p:nvPr/>
        </p:nvPicPr>
        <p:blipFill>
          <a:blip r:embed="rId3"/>
          <a:stretch>
            <a:fillRect/>
          </a:stretch>
        </p:blipFill>
        <p:spPr>
          <a:xfrm>
            <a:off x="0" y="0"/>
            <a:ext cx="12192000" cy="6858000"/>
          </a:xfrm>
          <a:prstGeom prst="rect">
            <a:avLst/>
          </a:prstGeom>
        </p:spPr>
      </p:pic>
      <p:grpSp>
        <p:nvGrpSpPr>
          <p:cNvPr id="5" name="组合 4">
            <a:extLst>
              <a:ext uri="{FF2B5EF4-FFF2-40B4-BE49-F238E27FC236}">
                <a16:creationId xmlns:a16="http://schemas.microsoft.com/office/drawing/2014/main" id="{27A86329-A7F9-4CC0-ACA4-50E912A83F0B}"/>
              </a:ext>
            </a:extLst>
          </p:cNvPr>
          <p:cNvGrpSpPr/>
          <p:nvPr/>
        </p:nvGrpSpPr>
        <p:grpSpPr>
          <a:xfrm>
            <a:off x="223921" y="239207"/>
            <a:ext cx="821360" cy="809830"/>
            <a:chOff x="1904802" y="2161965"/>
            <a:chExt cx="2570145" cy="2534066"/>
          </a:xfrm>
        </p:grpSpPr>
        <p:pic>
          <p:nvPicPr>
            <p:cNvPr id="6" name="图片 5">
              <a:extLst>
                <a:ext uri="{FF2B5EF4-FFF2-40B4-BE49-F238E27FC236}">
                  <a16:creationId xmlns:a16="http://schemas.microsoft.com/office/drawing/2014/main" id="{42F0C075-DBAE-4F4F-93BD-024F991EF552}"/>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904802" y="2161965"/>
              <a:ext cx="2570145" cy="2534066"/>
            </a:xfrm>
            <a:prstGeom prst="rect">
              <a:avLst/>
            </a:prstGeom>
          </p:spPr>
        </p:pic>
        <p:sp>
          <p:nvSpPr>
            <p:cNvPr id="7" name="椭圆 6">
              <a:extLst>
                <a:ext uri="{FF2B5EF4-FFF2-40B4-BE49-F238E27FC236}">
                  <a16:creationId xmlns:a16="http://schemas.microsoft.com/office/drawing/2014/main" id="{3669D201-A484-4CB6-9005-592DECF074EC}"/>
                </a:ext>
              </a:extLst>
            </p:cNvPr>
            <p:cNvSpPr/>
            <p:nvPr/>
          </p:nvSpPr>
          <p:spPr>
            <a:xfrm>
              <a:off x="2332186" y="2571309"/>
              <a:ext cx="1715379" cy="1715379"/>
            </a:xfrm>
            <a:prstGeom prst="ellipse">
              <a:avLst/>
            </a:prstGeom>
            <a:gradFill flip="none" rotWithShape="1">
              <a:gsLst>
                <a:gs pos="72000">
                  <a:schemeClr val="tx1">
                    <a:lumMod val="65000"/>
                    <a:lumOff val="35000"/>
                  </a:schemeClr>
                </a:gs>
                <a:gs pos="100000">
                  <a:schemeClr val="tx1">
                    <a:lumMod val="75000"/>
                    <a:lumOff val="25000"/>
                  </a:schemeClr>
                </a:gs>
                <a:gs pos="0">
                  <a:srgbClr val="336699"/>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文本框 7">
              <a:extLst>
                <a:ext uri="{FF2B5EF4-FFF2-40B4-BE49-F238E27FC236}">
                  <a16:creationId xmlns:a16="http://schemas.microsoft.com/office/drawing/2014/main" id="{2E10BF3A-D5A4-483F-B39F-D2C1C0446258}"/>
                </a:ext>
              </a:extLst>
            </p:cNvPr>
            <p:cNvSpPr txBox="1"/>
            <p:nvPr/>
          </p:nvSpPr>
          <p:spPr>
            <a:xfrm>
              <a:off x="2194860" y="2706691"/>
              <a:ext cx="1990029" cy="1444611"/>
            </a:xfrm>
            <a:prstGeom prst="rect">
              <a:avLst/>
            </a:prstGeom>
            <a:noFill/>
          </p:spPr>
          <p:txBody>
            <a:bodyPr wrap="square" rtlCol="0">
              <a:spAutoFit/>
            </a:bodyPr>
            <a:lstStyle/>
            <a:p>
              <a:pPr algn="ctr"/>
              <a:r>
                <a:rPr lang="en-US" altLang="zh-CN" sz="2400" b="1" dirty="0">
                  <a:solidFill>
                    <a:schemeClr val="bg1"/>
                  </a:solidFill>
                  <a:latin typeface="+mn-ea"/>
                  <a:cs typeface="+mn-ea"/>
                  <a:sym typeface="+mn-lt"/>
                </a:rPr>
                <a:t>02</a:t>
              </a:r>
              <a:endParaRPr lang="zh-CN" altLang="en-US" sz="2400" b="1" dirty="0">
                <a:solidFill>
                  <a:schemeClr val="bg1"/>
                </a:solidFill>
                <a:latin typeface="+mn-ea"/>
                <a:cs typeface="+mn-ea"/>
                <a:sym typeface="+mn-lt"/>
              </a:endParaRPr>
            </a:p>
          </p:txBody>
        </p:sp>
      </p:grpSp>
      <p:sp>
        <p:nvSpPr>
          <p:cNvPr id="9" name="矩形 259">
            <a:extLst>
              <a:ext uri="{FF2B5EF4-FFF2-40B4-BE49-F238E27FC236}">
                <a16:creationId xmlns:a16="http://schemas.microsoft.com/office/drawing/2014/main" id="{FEC60BD6-C2C3-49BD-B71A-AF45F5ED1B1C}"/>
              </a:ext>
            </a:extLst>
          </p:cNvPr>
          <p:cNvSpPr>
            <a:spLocks noChangeArrowheads="1"/>
          </p:cNvSpPr>
          <p:nvPr/>
        </p:nvSpPr>
        <p:spPr bwMode="auto">
          <a:xfrm>
            <a:off x="1137977" y="351733"/>
            <a:ext cx="52432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pc="300" dirty="0" err="1">
                <a:solidFill>
                  <a:schemeClr val="bg1"/>
                </a:solidFill>
                <a:cs typeface="+mn-ea"/>
                <a:sym typeface="+mn-lt"/>
              </a:rPr>
              <a:t>Tông</a:t>
            </a:r>
            <a:r>
              <a:rPr lang="en-US" altLang="zh-CN" spc="300" dirty="0">
                <a:solidFill>
                  <a:schemeClr val="bg1"/>
                </a:solidFill>
                <a:cs typeface="+mn-ea"/>
                <a:sym typeface="+mn-lt"/>
              </a:rPr>
              <a:t> Quan </a:t>
            </a:r>
            <a:r>
              <a:rPr lang="en-US" altLang="zh-CN" spc="300" dirty="0" err="1">
                <a:solidFill>
                  <a:schemeClr val="bg1"/>
                </a:solidFill>
                <a:cs typeface="+mn-ea"/>
                <a:sym typeface="+mn-lt"/>
              </a:rPr>
              <a:t>đề</a:t>
            </a:r>
            <a:r>
              <a:rPr lang="en-US" altLang="zh-CN" spc="300" dirty="0">
                <a:solidFill>
                  <a:schemeClr val="bg1"/>
                </a:solidFill>
                <a:cs typeface="+mn-ea"/>
                <a:sym typeface="+mn-lt"/>
              </a:rPr>
              <a:t> </a:t>
            </a:r>
            <a:r>
              <a:rPr lang="en-US" altLang="zh-CN" spc="300" dirty="0" err="1">
                <a:solidFill>
                  <a:schemeClr val="bg1"/>
                </a:solidFill>
                <a:cs typeface="+mn-ea"/>
                <a:sym typeface="+mn-lt"/>
              </a:rPr>
              <a:t>tài</a:t>
            </a:r>
            <a:endParaRPr lang="zh-CN" altLang="en-US" spc="300" dirty="0">
              <a:solidFill>
                <a:schemeClr val="bg1"/>
              </a:solidFill>
              <a:cs typeface="+mn-ea"/>
              <a:sym typeface="+mn-lt"/>
            </a:endParaRPr>
          </a:p>
        </p:txBody>
      </p:sp>
      <p:sp>
        <p:nvSpPr>
          <p:cNvPr id="41" name="TextBox 40">
            <a:extLst>
              <a:ext uri="{FF2B5EF4-FFF2-40B4-BE49-F238E27FC236}">
                <a16:creationId xmlns:a16="http://schemas.microsoft.com/office/drawing/2014/main" id="{168E86F0-EE24-4E37-9A1E-9FA6B129A23C}"/>
              </a:ext>
            </a:extLst>
          </p:cNvPr>
          <p:cNvSpPr txBox="1"/>
          <p:nvPr/>
        </p:nvSpPr>
        <p:spPr>
          <a:xfrm>
            <a:off x="1137977" y="1388639"/>
            <a:ext cx="2151529" cy="369332"/>
          </a:xfrm>
          <a:prstGeom prst="rect">
            <a:avLst/>
          </a:prstGeom>
          <a:noFill/>
        </p:spPr>
        <p:txBody>
          <a:bodyPr wrap="square">
            <a:spAutoFit/>
          </a:bodyPr>
          <a:lstStyle/>
          <a:p>
            <a:r>
              <a:rPr lang="en-US" dirty="0">
                <a:solidFill>
                  <a:schemeClr val="bg1"/>
                </a:solidFill>
              </a:rPr>
              <a:t>2. </a:t>
            </a:r>
            <a:r>
              <a:rPr lang="en-US" dirty="0" err="1">
                <a:solidFill>
                  <a:schemeClr val="bg1"/>
                </a:solidFill>
              </a:rPr>
              <a:t>Lý</a:t>
            </a:r>
            <a:r>
              <a:rPr lang="en-US" dirty="0">
                <a:solidFill>
                  <a:schemeClr val="bg1"/>
                </a:solidFill>
              </a:rPr>
              <a:t> do </a:t>
            </a:r>
            <a:r>
              <a:rPr lang="en-US" dirty="0" err="1">
                <a:solidFill>
                  <a:schemeClr val="bg1"/>
                </a:solidFill>
              </a:rPr>
              <a:t>chọn</a:t>
            </a:r>
            <a:r>
              <a:rPr lang="en-US" dirty="0">
                <a:solidFill>
                  <a:schemeClr val="bg1"/>
                </a:solidFill>
              </a:rPr>
              <a:t> </a:t>
            </a:r>
            <a:r>
              <a:rPr lang="en-US" dirty="0" err="1">
                <a:solidFill>
                  <a:schemeClr val="bg1"/>
                </a:solidFill>
              </a:rPr>
              <a:t>đề</a:t>
            </a:r>
            <a:r>
              <a:rPr lang="en-US" dirty="0">
                <a:solidFill>
                  <a:schemeClr val="bg1"/>
                </a:solidFill>
              </a:rPr>
              <a:t> </a:t>
            </a:r>
            <a:r>
              <a:rPr lang="en-US" dirty="0" err="1">
                <a:solidFill>
                  <a:schemeClr val="bg1"/>
                </a:solidFill>
              </a:rPr>
              <a:t>tài</a:t>
            </a:r>
            <a:endParaRPr lang="en-US" dirty="0">
              <a:solidFill>
                <a:schemeClr val="bg1"/>
              </a:solidFill>
            </a:endParaRPr>
          </a:p>
        </p:txBody>
      </p:sp>
      <p:sp>
        <p:nvSpPr>
          <p:cNvPr id="42" name="TextBox 41">
            <a:extLst>
              <a:ext uri="{FF2B5EF4-FFF2-40B4-BE49-F238E27FC236}">
                <a16:creationId xmlns:a16="http://schemas.microsoft.com/office/drawing/2014/main" id="{4AA700D4-B59B-45D8-9F61-F58778079E36}"/>
              </a:ext>
            </a:extLst>
          </p:cNvPr>
          <p:cNvSpPr txBox="1"/>
          <p:nvPr/>
        </p:nvSpPr>
        <p:spPr>
          <a:xfrm>
            <a:off x="1447801" y="2113312"/>
            <a:ext cx="4495799" cy="2031325"/>
          </a:xfrm>
          <a:prstGeom prst="rect">
            <a:avLst/>
          </a:prstGeom>
          <a:noFill/>
        </p:spPr>
        <p:txBody>
          <a:bodyPr wrap="square">
            <a:spAutoFit/>
          </a:bodyPr>
          <a:lstStyle/>
          <a:p>
            <a:r>
              <a:rPr lang="en-US" dirty="0">
                <a:solidFill>
                  <a:schemeClr val="bg1"/>
                </a:solidFill>
              </a:rPr>
              <a:t>- </a:t>
            </a:r>
            <a:r>
              <a:rPr lang="vi-VN" dirty="0">
                <a:solidFill>
                  <a:schemeClr val="bg1"/>
                </a:solidFill>
              </a:rPr>
              <a:t>Minh bạch thông tin sản phẩm.</a:t>
            </a:r>
            <a:endParaRPr lang="en-US" dirty="0">
              <a:solidFill>
                <a:schemeClr val="bg1"/>
              </a:solidFill>
            </a:endParaRPr>
          </a:p>
          <a:p>
            <a:endParaRPr lang="en-US" dirty="0">
              <a:solidFill>
                <a:schemeClr val="bg1"/>
              </a:solidFill>
            </a:endParaRPr>
          </a:p>
          <a:p>
            <a:endParaRPr lang="vi-VN" dirty="0">
              <a:solidFill>
                <a:schemeClr val="bg1"/>
              </a:solidFill>
            </a:endParaRPr>
          </a:p>
          <a:p>
            <a:r>
              <a:rPr lang="en-US" dirty="0">
                <a:solidFill>
                  <a:schemeClr val="bg1"/>
                </a:solidFill>
              </a:rPr>
              <a:t>- </a:t>
            </a:r>
            <a:r>
              <a:rPr lang="vi-VN" dirty="0">
                <a:solidFill>
                  <a:schemeClr val="bg1"/>
                </a:solidFill>
              </a:rPr>
              <a:t>Chất lượng và an toàn thực phẩm.</a:t>
            </a:r>
            <a:endParaRPr lang="en-US" dirty="0">
              <a:solidFill>
                <a:schemeClr val="bg1"/>
              </a:solidFill>
            </a:endParaRPr>
          </a:p>
          <a:p>
            <a:endParaRPr lang="en-US" dirty="0">
              <a:solidFill>
                <a:schemeClr val="bg1"/>
              </a:solidFill>
            </a:endParaRPr>
          </a:p>
          <a:p>
            <a:endParaRPr lang="vi-VN" dirty="0">
              <a:solidFill>
                <a:schemeClr val="bg1"/>
              </a:solidFill>
            </a:endParaRPr>
          </a:p>
          <a:p>
            <a:r>
              <a:rPr lang="en-US" dirty="0">
                <a:solidFill>
                  <a:schemeClr val="bg1"/>
                </a:solidFill>
              </a:rPr>
              <a:t>- </a:t>
            </a:r>
            <a:r>
              <a:rPr lang="vi-VN" dirty="0">
                <a:solidFill>
                  <a:schemeClr val="bg1"/>
                </a:solidFill>
              </a:rPr>
              <a:t>Nâng cao giá trị sản phẩm nông sản.</a:t>
            </a:r>
          </a:p>
        </p:txBody>
      </p:sp>
      <p:pic>
        <p:nvPicPr>
          <p:cNvPr id="43" name="Picture 42" descr="A hand holding a phone with qr code&#10;&#10;Description automatically generated">
            <a:extLst>
              <a:ext uri="{FF2B5EF4-FFF2-40B4-BE49-F238E27FC236}">
                <a16:creationId xmlns:a16="http://schemas.microsoft.com/office/drawing/2014/main" id="{47967A0A-F6F3-45AF-88F9-22CAA37456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8402" y="320634"/>
            <a:ext cx="4973386" cy="6216732"/>
          </a:xfrm>
          <a:prstGeom prst="rect">
            <a:avLst/>
          </a:prstGeom>
        </p:spPr>
      </p:pic>
    </p:spTree>
    <p:extLst>
      <p:ext uri="{BB962C8B-B14F-4D97-AF65-F5344CB8AC3E}">
        <p14:creationId xmlns:p14="http://schemas.microsoft.com/office/powerpoint/2010/main" val="3105558081"/>
      </p:ext>
    </p:extLst>
  </p:cSld>
  <p:clrMapOvr>
    <a:masterClrMapping/>
  </p:clrMapOvr>
  <mc:AlternateContent xmlns:mc="http://schemas.openxmlformats.org/markup-compatibility/2006" xmlns:p14="http://schemas.microsoft.com/office/powerpoint/2010/main">
    <mc:Choice Requires="p14">
      <p:transition spd="slow" p14:dur="1600" advClick="0" advTm="0">
        <p14:prism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90"/>
                                          </p:val>
                                        </p:tav>
                                        <p:tav tm="100000">
                                          <p:val>
                                            <p:fltVal val="0"/>
                                          </p:val>
                                        </p:tav>
                                      </p:tavLst>
                                    </p:anim>
                                    <p:animEffect transition="in" filter="fade">
                                      <p:cBhvr>
                                        <p:cTn id="10" dur="500"/>
                                        <p:tgtEl>
                                          <p:spTgt spid="5"/>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9"/>
                                        </p:tgtEl>
                                        <p:attrNameLst>
                                          <p:attrName>ppt_y</p:attrName>
                                        </p:attrNameLst>
                                      </p:cBhvr>
                                      <p:tavLst>
                                        <p:tav tm="0">
                                          <p:val>
                                            <p:strVal val="#ppt_y"/>
                                          </p:val>
                                        </p:tav>
                                        <p:tav tm="100000">
                                          <p:val>
                                            <p:strVal val="#ppt_y"/>
                                          </p:val>
                                        </p:tav>
                                      </p:tavLst>
                                    </p:anim>
                                    <p:anim calcmode="lin" valueType="num">
                                      <p:cBhvr>
                                        <p:cTn id="16"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9"/>
                                        </p:tgtEl>
                                      </p:cBhvr>
                                    </p:animEffect>
                                  </p:childTnLst>
                                </p:cTn>
                              </p:par>
                            </p:childTnLst>
                          </p:cTn>
                        </p:par>
                        <p:par>
                          <p:cTn id="19" fill="hold">
                            <p:stCondLst>
                              <p:cond delay="1600"/>
                            </p:stCondLst>
                            <p:childTnLst>
                              <p:par>
                                <p:cTn id="20" presetID="26" presetClass="emph" presetSubtype="0" fill="hold" grpId="1" nodeType="afterEffect">
                                  <p:stCondLst>
                                    <p:cond delay="0"/>
                                  </p:stCondLst>
                                  <p:iterate type="lt">
                                    <p:tmPct val="0"/>
                                  </p:iterate>
                                  <p:childTnLst>
                                    <p:animEffect transition="out" filter="fade">
                                      <p:cBhvr>
                                        <p:cTn id="21" dur="500" tmFilter="0, 0; .2, .5; .8, .5; 1, 0"/>
                                        <p:tgtEl>
                                          <p:spTgt spid="9"/>
                                        </p:tgtEl>
                                      </p:cBhvr>
                                    </p:animEffect>
                                    <p:animScale>
                                      <p:cBhvr>
                                        <p:cTn id="22"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a:extLst>
              <a:ext uri="{FF2B5EF4-FFF2-40B4-BE49-F238E27FC236}">
                <a16:creationId xmlns:a16="http://schemas.microsoft.com/office/drawing/2014/main" id="{1A756E2C-516F-4FEC-9A54-445EA2CEE589}"/>
              </a:ext>
            </a:extLst>
          </p:cNvPr>
          <p:cNvPicPr>
            <a:picLocks noChangeAspect="1"/>
          </p:cNvPicPr>
          <p:nvPr/>
        </p:nvPicPr>
        <p:blipFill>
          <a:blip r:embed="rId3"/>
          <a:stretch>
            <a:fillRect/>
          </a:stretch>
        </p:blipFill>
        <p:spPr>
          <a:xfrm>
            <a:off x="0" y="0"/>
            <a:ext cx="12192000" cy="6858000"/>
          </a:xfrm>
          <a:prstGeom prst="rect">
            <a:avLst/>
          </a:prstGeom>
        </p:spPr>
      </p:pic>
      <p:grpSp>
        <p:nvGrpSpPr>
          <p:cNvPr id="5" name="组合 4">
            <a:extLst>
              <a:ext uri="{FF2B5EF4-FFF2-40B4-BE49-F238E27FC236}">
                <a16:creationId xmlns:a16="http://schemas.microsoft.com/office/drawing/2014/main" id="{27A86329-A7F9-4CC0-ACA4-50E912A83F0B}"/>
              </a:ext>
            </a:extLst>
          </p:cNvPr>
          <p:cNvGrpSpPr/>
          <p:nvPr/>
        </p:nvGrpSpPr>
        <p:grpSpPr>
          <a:xfrm>
            <a:off x="223921" y="239207"/>
            <a:ext cx="821360" cy="809830"/>
            <a:chOff x="1904802" y="2161965"/>
            <a:chExt cx="2570145" cy="2534066"/>
          </a:xfrm>
        </p:grpSpPr>
        <p:pic>
          <p:nvPicPr>
            <p:cNvPr id="6" name="图片 5">
              <a:extLst>
                <a:ext uri="{FF2B5EF4-FFF2-40B4-BE49-F238E27FC236}">
                  <a16:creationId xmlns:a16="http://schemas.microsoft.com/office/drawing/2014/main" id="{42F0C075-DBAE-4F4F-93BD-024F991EF552}"/>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904802" y="2161965"/>
              <a:ext cx="2570145" cy="2534066"/>
            </a:xfrm>
            <a:prstGeom prst="rect">
              <a:avLst/>
            </a:prstGeom>
          </p:spPr>
        </p:pic>
        <p:sp>
          <p:nvSpPr>
            <p:cNvPr id="7" name="椭圆 6">
              <a:extLst>
                <a:ext uri="{FF2B5EF4-FFF2-40B4-BE49-F238E27FC236}">
                  <a16:creationId xmlns:a16="http://schemas.microsoft.com/office/drawing/2014/main" id="{3669D201-A484-4CB6-9005-592DECF074EC}"/>
                </a:ext>
              </a:extLst>
            </p:cNvPr>
            <p:cNvSpPr/>
            <p:nvPr/>
          </p:nvSpPr>
          <p:spPr>
            <a:xfrm>
              <a:off x="2332186" y="2571309"/>
              <a:ext cx="1715379" cy="1715379"/>
            </a:xfrm>
            <a:prstGeom prst="ellipse">
              <a:avLst/>
            </a:prstGeom>
            <a:gradFill flip="none" rotWithShape="1">
              <a:gsLst>
                <a:gs pos="72000">
                  <a:schemeClr val="tx1">
                    <a:lumMod val="65000"/>
                    <a:lumOff val="35000"/>
                  </a:schemeClr>
                </a:gs>
                <a:gs pos="100000">
                  <a:schemeClr val="tx1">
                    <a:lumMod val="75000"/>
                    <a:lumOff val="25000"/>
                  </a:schemeClr>
                </a:gs>
                <a:gs pos="0">
                  <a:srgbClr val="336699"/>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文本框 7">
              <a:extLst>
                <a:ext uri="{FF2B5EF4-FFF2-40B4-BE49-F238E27FC236}">
                  <a16:creationId xmlns:a16="http://schemas.microsoft.com/office/drawing/2014/main" id="{2E10BF3A-D5A4-483F-B39F-D2C1C0446258}"/>
                </a:ext>
              </a:extLst>
            </p:cNvPr>
            <p:cNvSpPr txBox="1"/>
            <p:nvPr/>
          </p:nvSpPr>
          <p:spPr>
            <a:xfrm>
              <a:off x="2194860" y="2706691"/>
              <a:ext cx="1990029" cy="1444611"/>
            </a:xfrm>
            <a:prstGeom prst="rect">
              <a:avLst/>
            </a:prstGeom>
            <a:noFill/>
          </p:spPr>
          <p:txBody>
            <a:bodyPr wrap="square" rtlCol="0">
              <a:spAutoFit/>
            </a:bodyPr>
            <a:lstStyle/>
            <a:p>
              <a:pPr algn="ctr"/>
              <a:r>
                <a:rPr lang="en-US" altLang="zh-CN" sz="2400" b="1" dirty="0">
                  <a:solidFill>
                    <a:schemeClr val="bg1"/>
                  </a:solidFill>
                  <a:latin typeface="+mn-ea"/>
                  <a:cs typeface="+mn-ea"/>
                  <a:sym typeface="+mn-lt"/>
                </a:rPr>
                <a:t>02</a:t>
              </a:r>
              <a:endParaRPr lang="zh-CN" altLang="en-US" sz="2400" b="1" dirty="0">
                <a:solidFill>
                  <a:schemeClr val="bg1"/>
                </a:solidFill>
                <a:latin typeface="+mn-ea"/>
                <a:cs typeface="+mn-ea"/>
                <a:sym typeface="+mn-lt"/>
              </a:endParaRPr>
            </a:p>
          </p:txBody>
        </p:sp>
      </p:grpSp>
      <p:sp>
        <p:nvSpPr>
          <p:cNvPr id="9" name="矩形 259">
            <a:extLst>
              <a:ext uri="{FF2B5EF4-FFF2-40B4-BE49-F238E27FC236}">
                <a16:creationId xmlns:a16="http://schemas.microsoft.com/office/drawing/2014/main" id="{FEC60BD6-C2C3-49BD-B71A-AF45F5ED1B1C}"/>
              </a:ext>
            </a:extLst>
          </p:cNvPr>
          <p:cNvSpPr>
            <a:spLocks noChangeArrowheads="1"/>
          </p:cNvSpPr>
          <p:nvPr/>
        </p:nvSpPr>
        <p:spPr bwMode="auto">
          <a:xfrm>
            <a:off x="1137977" y="351733"/>
            <a:ext cx="52432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pc="300" dirty="0" err="1">
                <a:solidFill>
                  <a:schemeClr val="bg1"/>
                </a:solidFill>
                <a:cs typeface="+mn-ea"/>
                <a:sym typeface="+mn-lt"/>
              </a:rPr>
              <a:t>Tông</a:t>
            </a:r>
            <a:r>
              <a:rPr lang="en-US" altLang="zh-CN" spc="300" dirty="0">
                <a:solidFill>
                  <a:schemeClr val="bg1"/>
                </a:solidFill>
                <a:cs typeface="+mn-ea"/>
                <a:sym typeface="+mn-lt"/>
              </a:rPr>
              <a:t> Quan </a:t>
            </a:r>
            <a:r>
              <a:rPr lang="en-US" altLang="zh-CN" spc="300" dirty="0" err="1">
                <a:solidFill>
                  <a:schemeClr val="bg1"/>
                </a:solidFill>
                <a:cs typeface="+mn-ea"/>
                <a:sym typeface="+mn-lt"/>
              </a:rPr>
              <a:t>đề</a:t>
            </a:r>
            <a:r>
              <a:rPr lang="en-US" altLang="zh-CN" spc="300" dirty="0">
                <a:solidFill>
                  <a:schemeClr val="bg1"/>
                </a:solidFill>
                <a:cs typeface="+mn-ea"/>
                <a:sym typeface="+mn-lt"/>
              </a:rPr>
              <a:t> </a:t>
            </a:r>
            <a:r>
              <a:rPr lang="en-US" altLang="zh-CN" spc="300" dirty="0" err="1">
                <a:solidFill>
                  <a:schemeClr val="bg1"/>
                </a:solidFill>
                <a:cs typeface="+mn-ea"/>
                <a:sym typeface="+mn-lt"/>
              </a:rPr>
              <a:t>tài</a:t>
            </a:r>
            <a:endParaRPr lang="zh-CN" altLang="en-US" spc="300" dirty="0">
              <a:solidFill>
                <a:schemeClr val="bg1"/>
              </a:solidFill>
              <a:cs typeface="+mn-ea"/>
              <a:sym typeface="+mn-lt"/>
            </a:endParaRPr>
          </a:p>
        </p:txBody>
      </p:sp>
      <p:grpSp>
        <p:nvGrpSpPr>
          <p:cNvPr id="13" name="组合 12">
            <a:extLst>
              <a:ext uri="{FF2B5EF4-FFF2-40B4-BE49-F238E27FC236}">
                <a16:creationId xmlns:a16="http://schemas.microsoft.com/office/drawing/2014/main" id="{987C14A1-21A2-4C0B-8982-A3C1E9B01273}"/>
              </a:ext>
            </a:extLst>
          </p:cNvPr>
          <p:cNvGrpSpPr/>
          <p:nvPr/>
        </p:nvGrpSpPr>
        <p:grpSpPr>
          <a:xfrm>
            <a:off x="868027" y="5411180"/>
            <a:ext cx="3254946" cy="440267"/>
            <a:chOff x="868027" y="5042214"/>
            <a:chExt cx="3254946" cy="440267"/>
          </a:xfrm>
        </p:grpSpPr>
        <p:sp>
          <p:nvSpPr>
            <p:cNvPr id="14" name="Rectangle 172">
              <a:extLst>
                <a:ext uri="{FF2B5EF4-FFF2-40B4-BE49-F238E27FC236}">
                  <a16:creationId xmlns:a16="http://schemas.microsoft.com/office/drawing/2014/main" id="{A595DE4B-B6E4-4FC9-B5A2-8EA3DB7769B6}"/>
                </a:ext>
              </a:extLst>
            </p:cNvPr>
            <p:cNvSpPr>
              <a:spLocks noChangeArrowheads="1"/>
            </p:cNvSpPr>
            <p:nvPr/>
          </p:nvSpPr>
          <p:spPr bwMode="auto">
            <a:xfrm>
              <a:off x="3684823" y="5042214"/>
              <a:ext cx="438150" cy="440267"/>
            </a:xfrm>
            <a:prstGeom prst="roundRect">
              <a:avLst/>
            </a:prstGeom>
            <a:solidFill>
              <a:srgbClr val="336699"/>
            </a:solidFill>
            <a:ln w="3175">
              <a:solidFill>
                <a:schemeClr val="bg1"/>
              </a:solidFill>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5" name="Freeform 174">
              <a:extLst>
                <a:ext uri="{FF2B5EF4-FFF2-40B4-BE49-F238E27FC236}">
                  <a16:creationId xmlns:a16="http://schemas.microsoft.com/office/drawing/2014/main" id="{176D1C9A-B4F5-4255-8015-5BEE1B6F0660}"/>
                </a:ext>
              </a:extLst>
            </p:cNvPr>
            <p:cNvSpPr>
              <a:spLocks noEditPoints="1"/>
            </p:cNvSpPr>
            <p:nvPr/>
          </p:nvSpPr>
          <p:spPr bwMode="auto">
            <a:xfrm>
              <a:off x="3839195" y="5177800"/>
              <a:ext cx="165389" cy="166979"/>
            </a:xfrm>
            <a:custGeom>
              <a:avLst/>
              <a:gdLst/>
              <a:ahLst/>
              <a:cxnLst>
                <a:cxn ang="0">
                  <a:pos x="0" y="78"/>
                </a:cxn>
                <a:cxn ang="0">
                  <a:pos x="77" y="0"/>
                </a:cxn>
                <a:cxn ang="0">
                  <a:pos x="72" y="6"/>
                </a:cxn>
                <a:cxn ang="0">
                  <a:pos x="53" y="40"/>
                </a:cxn>
                <a:cxn ang="0">
                  <a:pos x="42" y="52"/>
                </a:cxn>
                <a:cxn ang="0">
                  <a:pos x="5" y="51"/>
                </a:cxn>
                <a:cxn ang="0">
                  <a:pos x="72" y="6"/>
                </a:cxn>
                <a:cxn ang="0">
                  <a:pos x="56" y="47"/>
                </a:cxn>
                <a:cxn ang="0">
                  <a:pos x="51" y="47"/>
                </a:cxn>
                <a:cxn ang="0">
                  <a:pos x="53" y="43"/>
                </a:cxn>
                <a:cxn ang="0">
                  <a:pos x="60" y="47"/>
                </a:cxn>
                <a:cxn ang="0">
                  <a:pos x="27" y="43"/>
                </a:cxn>
                <a:cxn ang="0">
                  <a:pos x="21" y="43"/>
                </a:cxn>
                <a:cxn ang="0">
                  <a:pos x="25" y="37"/>
                </a:cxn>
                <a:cxn ang="0">
                  <a:pos x="5" y="54"/>
                </a:cxn>
                <a:cxn ang="0">
                  <a:pos x="16" y="44"/>
                </a:cxn>
                <a:cxn ang="0">
                  <a:pos x="24" y="51"/>
                </a:cxn>
                <a:cxn ang="0">
                  <a:pos x="34" y="47"/>
                </a:cxn>
                <a:cxn ang="0">
                  <a:pos x="5" y="66"/>
                </a:cxn>
                <a:cxn ang="0">
                  <a:pos x="54" y="66"/>
                </a:cxn>
                <a:cxn ang="0">
                  <a:pos x="46" y="50"/>
                </a:cxn>
                <a:cxn ang="0">
                  <a:pos x="54" y="55"/>
                </a:cxn>
                <a:cxn ang="0">
                  <a:pos x="62" y="49"/>
                </a:cxn>
                <a:cxn ang="0">
                  <a:pos x="72" y="66"/>
                </a:cxn>
                <a:cxn ang="0">
                  <a:pos x="54" y="18"/>
                </a:cxn>
                <a:cxn ang="0">
                  <a:pos x="61" y="22"/>
                </a:cxn>
                <a:cxn ang="0">
                  <a:pos x="68" y="31"/>
                </a:cxn>
                <a:cxn ang="0">
                  <a:pos x="45" y="36"/>
                </a:cxn>
                <a:cxn ang="0">
                  <a:pos x="43" y="26"/>
                </a:cxn>
                <a:cxn ang="0">
                  <a:pos x="48" y="24"/>
                </a:cxn>
                <a:cxn ang="0">
                  <a:pos x="43" y="12"/>
                </a:cxn>
                <a:cxn ang="0">
                  <a:pos x="41" y="9"/>
                </a:cxn>
                <a:cxn ang="0">
                  <a:pos x="43" y="12"/>
                </a:cxn>
                <a:cxn ang="0">
                  <a:pos x="30" y="22"/>
                </a:cxn>
                <a:cxn ang="0">
                  <a:pos x="33" y="20"/>
                </a:cxn>
                <a:cxn ang="0">
                  <a:pos x="35" y="16"/>
                </a:cxn>
                <a:cxn ang="0">
                  <a:pos x="34" y="12"/>
                </a:cxn>
                <a:cxn ang="0">
                  <a:pos x="35" y="16"/>
                </a:cxn>
                <a:cxn ang="0">
                  <a:pos x="37" y="28"/>
                </a:cxn>
                <a:cxn ang="0">
                  <a:pos x="33" y="29"/>
                </a:cxn>
                <a:cxn ang="0">
                  <a:pos x="49" y="16"/>
                </a:cxn>
                <a:cxn ang="0">
                  <a:pos x="50" y="12"/>
                </a:cxn>
                <a:cxn ang="0">
                  <a:pos x="49" y="16"/>
                </a:cxn>
                <a:cxn ang="0">
                  <a:pos x="42" y="14"/>
                </a:cxn>
                <a:cxn ang="0">
                  <a:pos x="46" y="23"/>
                </a:cxn>
                <a:cxn ang="0">
                  <a:pos x="42" y="26"/>
                </a:cxn>
                <a:cxn ang="0">
                  <a:pos x="35" y="21"/>
                </a:cxn>
              </a:cxnLst>
              <a:rect l="0" t="0" r="r" b="b"/>
              <a:pathLst>
                <a:path w="77" h="78">
                  <a:moveTo>
                    <a:pt x="0" y="0"/>
                  </a:moveTo>
                  <a:cubicBezTo>
                    <a:pt x="0" y="78"/>
                    <a:pt x="0" y="78"/>
                    <a:pt x="0" y="78"/>
                  </a:cubicBezTo>
                  <a:cubicBezTo>
                    <a:pt x="77" y="78"/>
                    <a:pt x="77" y="78"/>
                    <a:pt x="77" y="78"/>
                  </a:cubicBezTo>
                  <a:cubicBezTo>
                    <a:pt x="77" y="0"/>
                    <a:pt x="77" y="0"/>
                    <a:pt x="77" y="0"/>
                  </a:cubicBezTo>
                  <a:lnTo>
                    <a:pt x="0" y="0"/>
                  </a:lnTo>
                  <a:close/>
                  <a:moveTo>
                    <a:pt x="72" y="6"/>
                  </a:moveTo>
                  <a:cubicBezTo>
                    <a:pt x="72" y="54"/>
                    <a:pt x="72" y="54"/>
                    <a:pt x="72" y="54"/>
                  </a:cubicBezTo>
                  <a:cubicBezTo>
                    <a:pt x="66" y="48"/>
                    <a:pt x="57" y="40"/>
                    <a:pt x="53" y="40"/>
                  </a:cubicBezTo>
                  <a:cubicBezTo>
                    <a:pt x="53" y="40"/>
                    <a:pt x="53" y="40"/>
                    <a:pt x="53" y="40"/>
                  </a:cubicBezTo>
                  <a:cubicBezTo>
                    <a:pt x="50" y="41"/>
                    <a:pt x="45" y="48"/>
                    <a:pt x="42" y="52"/>
                  </a:cubicBezTo>
                  <a:cubicBezTo>
                    <a:pt x="35" y="43"/>
                    <a:pt x="27" y="35"/>
                    <a:pt x="25" y="35"/>
                  </a:cubicBezTo>
                  <a:cubicBezTo>
                    <a:pt x="22" y="34"/>
                    <a:pt x="11" y="45"/>
                    <a:pt x="5" y="51"/>
                  </a:cubicBezTo>
                  <a:cubicBezTo>
                    <a:pt x="5" y="6"/>
                    <a:pt x="5" y="6"/>
                    <a:pt x="5" y="6"/>
                  </a:cubicBezTo>
                  <a:lnTo>
                    <a:pt x="72" y="6"/>
                  </a:lnTo>
                  <a:close/>
                  <a:moveTo>
                    <a:pt x="60" y="47"/>
                  </a:moveTo>
                  <a:cubicBezTo>
                    <a:pt x="56" y="47"/>
                    <a:pt x="56" y="47"/>
                    <a:pt x="56" y="47"/>
                  </a:cubicBezTo>
                  <a:cubicBezTo>
                    <a:pt x="54" y="52"/>
                    <a:pt x="54" y="52"/>
                    <a:pt x="54" y="52"/>
                  </a:cubicBezTo>
                  <a:cubicBezTo>
                    <a:pt x="51" y="47"/>
                    <a:pt x="51" y="47"/>
                    <a:pt x="51" y="47"/>
                  </a:cubicBezTo>
                  <a:cubicBezTo>
                    <a:pt x="48" y="48"/>
                    <a:pt x="48" y="48"/>
                    <a:pt x="48" y="48"/>
                  </a:cubicBezTo>
                  <a:cubicBezTo>
                    <a:pt x="50" y="45"/>
                    <a:pt x="52" y="43"/>
                    <a:pt x="53" y="43"/>
                  </a:cubicBezTo>
                  <a:cubicBezTo>
                    <a:pt x="53" y="43"/>
                    <a:pt x="53" y="43"/>
                    <a:pt x="53" y="43"/>
                  </a:cubicBezTo>
                  <a:cubicBezTo>
                    <a:pt x="54" y="43"/>
                    <a:pt x="57" y="45"/>
                    <a:pt x="60" y="47"/>
                  </a:cubicBezTo>
                  <a:close/>
                  <a:moveTo>
                    <a:pt x="33" y="45"/>
                  </a:moveTo>
                  <a:cubicBezTo>
                    <a:pt x="27" y="43"/>
                    <a:pt x="27" y="43"/>
                    <a:pt x="27" y="43"/>
                  </a:cubicBezTo>
                  <a:cubicBezTo>
                    <a:pt x="24" y="49"/>
                    <a:pt x="24" y="49"/>
                    <a:pt x="24" y="49"/>
                  </a:cubicBezTo>
                  <a:cubicBezTo>
                    <a:pt x="21" y="43"/>
                    <a:pt x="21" y="43"/>
                    <a:pt x="21" y="43"/>
                  </a:cubicBezTo>
                  <a:cubicBezTo>
                    <a:pt x="17" y="43"/>
                    <a:pt x="17" y="43"/>
                    <a:pt x="17" y="43"/>
                  </a:cubicBezTo>
                  <a:cubicBezTo>
                    <a:pt x="21" y="39"/>
                    <a:pt x="24" y="37"/>
                    <a:pt x="25" y="37"/>
                  </a:cubicBezTo>
                  <a:cubicBezTo>
                    <a:pt x="26" y="37"/>
                    <a:pt x="29" y="40"/>
                    <a:pt x="33" y="45"/>
                  </a:cubicBezTo>
                  <a:close/>
                  <a:moveTo>
                    <a:pt x="5" y="54"/>
                  </a:moveTo>
                  <a:cubicBezTo>
                    <a:pt x="5" y="54"/>
                    <a:pt x="5" y="54"/>
                    <a:pt x="5" y="54"/>
                  </a:cubicBezTo>
                  <a:cubicBezTo>
                    <a:pt x="9" y="51"/>
                    <a:pt x="13" y="47"/>
                    <a:pt x="16" y="44"/>
                  </a:cubicBezTo>
                  <a:cubicBezTo>
                    <a:pt x="20" y="44"/>
                    <a:pt x="20" y="44"/>
                    <a:pt x="20" y="44"/>
                  </a:cubicBezTo>
                  <a:cubicBezTo>
                    <a:pt x="24" y="51"/>
                    <a:pt x="24" y="51"/>
                    <a:pt x="24" y="51"/>
                  </a:cubicBezTo>
                  <a:cubicBezTo>
                    <a:pt x="28" y="44"/>
                    <a:pt x="28" y="44"/>
                    <a:pt x="28" y="44"/>
                  </a:cubicBezTo>
                  <a:cubicBezTo>
                    <a:pt x="34" y="47"/>
                    <a:pt x="34" y="47"/>
                    <a:pt x="34" y="47"/>
                  </a:cubicBezTo>
                  <a:cubicBezTo>
                    <a:pt x="39" y="52"/>
                    <a:pt x="45" y="59"/>
                    <a:pt x="51" y="66"/>
                  </a:cubicBezTo>
                  <a:cubicBezTo>
                    <a:pt x="5" y="66"/>
                    <a:pt x="5" y="66"/>
                    <a:pt x="5" y="66"/>
                  </a:cubicBezTo>
                  <a:lnTo>
                    <a:pt x="5" y="54"/>
                  </a:lnTo>
                  <a:close/>
                  <a:moveTo>
                    <a:pt x="54" y="66"/>
                  </a:moveTo>
                  <a:cubicBezTo>
                    <a:pt x="51" y="63"/>
                    <a:pt x="48" y="58"/>
                    <a:pt x="44" y="54"/>
                  </a:cubicBezTo>
                  <a:cubicBezTo>
                    <a:pt x="45" y="52"/>
                    <a:pt x="46" y="51"/>
                    <a:pt x="46" y="50"/>
                  </a:cubicBezTo>
                  <a:cubicBezTo>
                    <a:pt x="50" y="49"/>
                    <a:pt x="50" y="49"/>
                    <a:pt x="50" y="49"/>
                  </a:cubicBezTo>
                  <a:cubicBezTo>
                    <a:pt x="54" y="55"/>
                    <a:pt x="54" y="55"/>
                    <a:pt x="54" y="55"/>
                  </a:cubicBezTo>
                  <a:cubicBezTo>
                    <a:pt x="57" y="48"/>
                    <a:pt x="57" y="48"/>
                    <a:pt x="57" y="48"/>
                  </a:cubicBezTo>
                  <a:cubicBezTo>
                    <a:pt x="62" y="49"/>
                    <a:pt x="62" y="49"/>
                    <a:pt x="62" y="49"/>
                  </a:cubicBezTo>
                  <a:cubicBezTo>
                    <a:pt x="65" y="51"/>
                    <a:pt x="69" y="54"/>
                    <a:pt x="72" y="57"/>
                  </a:cubicBezTo>
                  <a:cubicBezTo>
                    <a:pt x="72" y="66"/>
                    <a:pt x="72" y="66"/>
                    <a:pt x="72" y="66"/>
                  </a:cubicBezTo>
                  <a:lnTo>
                    <a:pt x="54" y="66"/>
                  </a:lnTo>
                  <a:close/>
                  <a:moveTo>
                    <a:pt x="54" y="18"/>
                  </a:moveTo>
                  <a:cubicBezTo>
                    <a:pt x="57" y="18"/>
                    <a:pt x="59" y="20"/>
                    <a:pt x="60" y="22"/>
                  </a:cubicBezTo>
                  <a:cubicBezTo>
                    <a:pt x="60" y="22"/>
                    <a:pt x="61" y="22"/>
                    <a:pt x="61" y="22"/>
                  </a:cubicBezTo>
                  <a:cubicBezTo>
                    <a:pt x="64" y="22"/>
                    <a:pt x="66" y="24"/>
                    <a:pt x="66" y="27"/>
                  </a:cubicBezTo>
                  <a:cubicBezTo>
                    <a:pt x="67" y="28"/>
                    <a:pt x="68" y="29"/>
                    <a:pt x="68" y="31"/>
                  </a:cubicBezTo>
                  <a:cubicBezTo>
                    <a:pt x="68" y="34"/>
                    <a:pt x="66" y="36"/>
                    <a:pt x="64" y="36"/>
                  </a:cubicBezTo>
                  <a:cubicBezTo>
                    <a:pt x="45" y="36"/>
                    <a:pt x="45" y="36"/>
                    <a:pt x="45" y="36"/>
                  </a:cubicBezTo>
                  <a:cubicBezTo>
                    <a:pt x="42" y="36"/>
                    <a:pt x="40" y="34"/>
                    <a:pt x="40" y="31"/>
                  </a:cubicBezTo>
                  <a:cubicBezTo>
                    <a:pt x="40" y="29"/>
                    <a:pt x="41" y="27"/>
                    <a:pt x="43" y="26"/>
                  </a:cubicBezTo>
                  <a:cubicBezTo>
                    <a:pt x="44" y="25"/>
                    <a:pt x="45" y="23"/>
                    <a:pt x="47" y="23"/>
                  </a:cubicBezTo>
                  <a:cubicBezTo>
                    <a:pt x="47" y="23"/>
                    <a:pt x="47" y="23"/>
                    <a:pt x="48" y="24"/>
                  </a:cubicBezTo>
                  <a:cubicBezTo>
                    <a:pt x="48" y="20"/>
                    <a:pt x="51" y="18"/>
                    <a:pt x="54" y="18"/>
                  </a:cubicBezTo>
                  <a:close/>
                  <a:moveTo>
                    <a:pt x="43" y="12"/>
                  </a:moveTo>
                  <a:cubicBezTo>
                    <a:pt x="41" y="12"/>
                    <a:pt x="41" y="12"/>
                    <a:pt x="41" y="12"/>
                  </a:cubicBezTo>
                  <a:cubicBezTo>
                    <a:pt x="41" y="9"/>
                    <a:pt x="41" y="9"/>
                    <a:pt x="41" y="9"/>
                  </a:cubicBezTo>
                  <a:cubicBezTo>
                    <a:pt x="43" y="9"/>
                    <a:pt x="43" y="9"/>
                    <a:pt x="43" y="9"/>
                  </a:cubicBezTo>
                  <a:lnTo>
                    <a:pt x="43" y="12"/>
                  </a:lnTo>
                  <a:close/>
                  <a:moveTo>
                    <a:pt x="33" y="22"/>
                  </a:moveTo>
                  <a:cubicBezTo>
                    <a:pt x="30" y="22"/>
                    <a:pt x="30" y="22"/>
                    <a:pt x="30" y="22"/>
                  </a:cubicBezTo>
                  <a:cubicBezTo>
                    <a:pt x="30" y="20"/>
                    <a:pt x="30" y="20"/>
                    <a:pt x="30" y="20"/>
                  </a:cubicBezTo>
                  <a:cubicBezTo>
                    <a:pt x="33" y="20"/>
                    <a:pt x="33" y="20"/>
                    <a:pt x="33" y="20"/>
                  </a:cubicBezTo>
                  <a:lnTo>
                    <a:pt x="33" y="22"/>
                  </a:lnTo>
                  <a:close/>
                  <a:moveTo>
                    <a:pt x="35" y="16"/>
                  </a:moveTo>
                  <a:cubicBezTo>
                    <a:pt x="33" y="13"/>
                    <a:pt x="33" y="13"/>
                    <a:pt x="33" y="13"/>
                  </a:cubicBezTo>
                  <a:cubicBezTo>
                    <a:pt x="34" y="12"/>
                    <a:pt x="34" y="12"/>
                    <a:pt x="34" y="12"/>
                  </a:cubicBezTo>
                  <a:cubicBezTo>
                    <a:pt x="37" y="14"/>
                    <a:pt x="37" y="14"/>
                    <a:pt x="37" y="14"/>
                  </a:cubicBezTo>
                  <a:lnTo>
                    <a:pt x="35" y="16"/>
                  </a:lnTo>
                  <a:close/>
                  <a:moveTo>
                    <a:pt x="35" y="27"/>
                  </a:moveTo>
                  <a:cubicBezTo>
                    <a:pt x="37" y="28"/>
                    <a:pt x="37" y="28"/>
                    <a:pt x="37" y="28"/>
                  </a:cubicBezTo>
                  <a:cubicBezTo>
                    <a:pt x="34" y="31"/>
                    <a:pt x="34" y="31"/>
                    <a:pt x="34" y="31"/>
                  </a:cubicBezTo>
                  <a:cubicBezTo>
                    <a:pt x="33" y="29"/>
                    <a:pt x="33" y="29"/>
                    <a:pt x="33" y="29"/>
                  </a:cubicBezTo>
                  <a:lnTo>
                    <a:pt x="35" y="27"/>
                  </a:lnTo>
                  <a:close/>
                  <a:moveTo>
                    <a:pt x="49" y="16"/>
                  </a:moveTo>
                  <a:cubicBezTo>
                    <a:pt x="48" y="14"/>
                    <a:pt x="48" y="14"/>
                    <a:pt x="48" y="14"/>
                  </a:cubicBezTo>
                  <a:cubicBezTo>
                    <a:pt x="50" y="12"/>
                    <a:pt x="50" y="12"/>
                    <a:pt x="50" y="12"/>
                  </a:cubicBezTo>
                  <a:cubicBezTo>
                    <a:pt x="52" y="13"/>
                    <a:pt x="52" y="13"/>
                    <a:pt x="52" y="13"/>
                  </a:cubicBezTo>
                  <a:lnTo>
                    <a:pt x="49" y="16"/>
                  </a:lnTo>
                  <a:close/>
                  <a:moveTo>
                    <a:pt x="35" y="21"/>
                  </a:moveTo>
                  <a:cubicBezTo>
                    <a:pt x="35" y="17"/>
                    <a:pt x="38" y="14"/>
                    <a:pt x="42" y="14"/>
                  </a:cubicBezTo>
                  <a:cubicBezTo>
                    <a:pt x="45" y="14"/>
                    <a:pt x="48" y="16"/>
                    <a:pt x="49" y="18"/>
                  </a:cubicBezTo>
                  <a:cubicBezTo>
                    <a:pt x="48" y="19"/>
                    <a:pt x="47" y="21"/>
                    <a:pt x="46" y="23"/>
                  </a:cubicBezTo>
                  <a:cubicBezTo>
                    <a:pt x="46" y="23"/>
                    <a:pt x="46" y="23"/>
                    <a:pt x="45" y="23"/>
                  </a:cubicBezTo>
                  <a:cubicBezTo>
                    <a:pt x="44" y="23"/>
                    <a:pt x="42" y="24"/>
                    <a:pt x="42" y="26"/>
                  </a:cubicBezTo>
                  <a:cubicBezTo>
                    <a:pt x="40" y="26"/>
                    <a:pt x="39" y="27"/>
                    <a:pt x="39" y="28"/>
                  </a:cubicBezTo>
                  <a:cubicBezTo>
                    <a:pt x="36" y="26"/>
                    <a:pt x="35" y="24"/>
                    <a:pt x="35" y="21"/>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6" name="Rectangle 52">
              <a:extLst>
                <a:ext uri="{FF2B5EF4-FFF2-40B4-BE49-F238E27FC236}">
                  <a16:creationId xmlns:a16="http://schemas.microsoft.com/office/drawing/2014/main" id="{942CC39A-87BD-4493-BF35-70C424A2259F}"/>
                </a:ext>
              </a:extLst>
            </p:cNvPr>
            <p:cNvSpPr>
              <a:spLocks noChangeArrowheads="1"/>
            </p:cNvSpPr>
            <p:nvPr/>
          </p:nvSpPr>
          <p:spPr bwMode="auto">
            <a:xfrm>
              <a:off x="868027" y="5042214"/>
              <a:ext cx="436033" cy="440267"/>
            </a:xfrm>
            <a:prstGeom prst="roundRect">
              <a:avLst/>
            </a:prstGeom>
            <a:solidFill>
              <a:srgbClr val="336699"/>
            </a:solidFill>
            <a:ln w="3175">
              <a:solidFill>
                <a:schemeClr val="bg1"/>
              </a:solidFill>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 name="Freeform 54">
              <a:extLst>
                <a:ext uri="{FF2B5EF4-FFF2-40B4-BE49-F238E27FC236}">
                  <a16:creationId xmlns:a16="http://schemas.microsoft.com/office/drawing/2014/main" id="{D4FA6AFE-7793-4D52-BD32-D8670DF1DE28}"/>
                </a:ext>
              </a:extLst>
            </p:cNvPr>
            <p:cNvSpPr>
              <a:spLocks noEditPoints="1"/>
            </p:cNvSpPr>
            <p:nvPr/>
          </p:nvSpPr>
          <p:spPr bwMode="auto">
            <a:xfrm>
              <a:off x="966153" y="5178265"/>
              <a:ext cx="231314" cy="157583"/>
            </a:xfrm>
            <a:custGeom>
              <a:avLst/>
              <a:gdLst/>
              <a:ahLst/>
              <a:cxnLst>
                <a:cxn ang="0">
                  <a:pos x="86" y="36"/>
                </a:cxn>
                <a:cxn ang="0">
                  <a:pos x="86" y="6"/>
                </a:cxn>
                <a:cxn ang="0">
                  <a:pos x="118" y="65"/>
                </a:cxn>
                <a:cxn ang="0">
                  <a:pos x="106" y="63"/>
                </a:cxn>
                <a:cxn ang="0">
                  <a:pos x="89" y="65"/>
                </a:cxn>
                <a:cxn ang="0">
                  <a:pos x="77" y="63"/>
                </a:cxn>
                <a:cxn ang="0">
                  <a:pos x="60" y="65"/>
                </a:cxn>
                <a:cxn ang="0">
                  <a:pos x="48" y="63"/>
                </a:cxn>
                <a:cxn ang="0">
                  <a:pos x="32" y="65"/>
                </a:cxn>
                <a:cxn ang="0">
                  <a:pos x="19" y="63"/>
                </a:cxn>
                <a:cxn ang="0">
                  <a:pos x="10" y="69"/>
                </a:cxn>
                <a:cxn ang="0">
                  <a:pos x="5" y="76"/>
                </a:cxn>
                <a:cxn ang="0">
                  <a:pos x="46" y="73"/>
                </a:cxn>
                <a:cxn ang="0">
                  <a:pos x="104" y="73"/>
                </a:cxn>
                <a:cxn ang="0">
                  <a:pos x="119" y="65"/>
                </a:cxn>
                <a:cxn ang="0">
                  <a:pos x="118" y="53"/>
                </a:cxn>
                <a:cxn ang="0">
                  <a:pos x="106" y="52"/>
                </a:cxn>
                <a:cxn ang="0">
                  <a:pos x="89" y="53"/>
                </a:cxn>
                <a:cxn ang="0">
                  <a:pos x="77" y="51"/>
                </a:cxn>
                <a:cxn ang="0">
                  <a:pos x="60" y="53"/>
                </a:cxn>
                <a:cxn ang="0">
                  <a:pos x="48" y="51"/>
                </a:cxn>
                <a:cxn ang="0">
                  <a:pos x="32" y="53"/>
                </a:cxn>
                <a:cxn ang="0">
                  <a:pos x="19" y="51"/>
                </a:cxn>
                <a:cxn ang="0">
                  <a:pos x="10" y="57"/>
                </a:cxn>
                <a:cxn ang="0">
                  <a:pos x="5" y="64"/>
                </a:cxn>
                <a:cxn ang="0">
                  <a:pos x="46" y="61"/>
                </a:cxn>
                <a:cxn ang="0">
                  <a:pos x="104" y="61"/>
                </a:cxn>
                <a:cxn ang="0">
                  <a:pos x="119" y="54"/>
                </a:cxn>
                <a:cxn ang="0">
                  <a:pos x="106" y="40"/>
                </a:cxn>
                <a:cxn ang="0">
                  <a:pos x="15" y="12"/>
                </a:cxn>
                <a:cxn ang="0">
                  <a:pos x="17" y="25"/>
                </a:cxn>
                <a:cxn ang="0">
                  <a:pos x="5" y="47"/>
                </a:cxn>
                <a:cxn ang="0">
                  <a:pos x="15" y="53"/>
                </a:cxn>
                <a:cxn ang="0">
                  <a:pos x="18" y="48"/>
                </a:cxn>
                <a:cxn ang="0">
                  <a:pos x="45" y="52"/>
                </a:cxn>
                <a:cxn ang="0">
                  <a:pos x="46" y="48"/>
                </a:cxn>
                <a:cxn ang="0">
                  <a:pos x="73" y="52"/>
                </a:cxn>
                <a:cxn ang="0">
                  <a:pos x="75" y="48"/>
                </a:cxn>
                <a:cxn ang="0">
                  <a:pos x="102" y="52"/>
                </a:cxn>
                <a:cxn ang="0">
                  <a:pos x="104" y="48"/>
                </a:cxn>
                <a:cxn ang="0">
                  <a:pos x="119" y="50"/>
                </a:cxn>
                <a:cxn ang="0">
                  <a:pos x="106" y="40"/>
                </a:cxn>
              </a:cxnLst>
              <a:rect l="0" t="0" r="r" b="b"/>
              <a:pathLst>
                <a:path w="119" h="81">
                  <a:moveTo>
                    <a:pt x="101" y="21"/>
                  </a:moveTo>
                  <a:cubicBezTo>
                    <a:pt x="101" y="29"/>
                    <a:pt x="94" y="36"/>
                    <a:pt x="86" y="36"/>
                  </a:cubicBezTo>
                  <a:cubicBezTo>
                    <a:pt x="78" y="36"/>
                    <a:pt x="71" y="29"/>
                    <a:pt x="71" y="21"/>
                  </a:cubicBezTo>
                  <a:cubicBezTo>
                    <a:pt x="71" y="12"/>
                    <a:pt x="78" y="6"/>
                    <a:pt x="86" y="6"/>
                  </a:cubicBezTo>
                  <a:cubicBezTo>
                    <a:pt x="94" y="6"/>
                    <a:pt x="101" y="12"/>
                    <a:pt x="101" y="21"/>
                  </a:cubicBezTo>
                  <a:close/>
                  <a:moveTo>
                    <a:pt x="118" y="65"/>
                  </a:moveTo>
                  <a:cubicBezTo>
                    <a:pt x="113" y="63"/>
                    <a:pt x="107" y="61"/>
                    <a:pt x="106" y="62"/>
                  </a:cubicBezTo>
                  <a:cubicBezTo>
                    <a:pt x="106" y="62"/>
                    <a:pt x="106" y="63"/>
                    <a:pt x="106" y="63"/>
                  </a:cubicBezTo>
                  <a:cubicBezTo>
                    <a:pt x="106" y="65"/>
                    <a:pt x="105" y="66"/>
                    <a:pt x="104" y="67"/>
                  </a:cubicBezTo>
                  <a:cubicBezTo>
                    <a:pt x="101" y="69"/>
                    <a:pt x="96" y="67"/>
                    <a:pt x="89" y="65"/>
                  </a:cubicBezTo>
                  <a:cubicBezTo>
                    <a:pt x="85" y="63"/>
                    <a:pt x="79" y="61"/>
                    <a:pt x="77" y="62"/>
                  </a:cubicBezTo>
                  <a:cubicBezTo>
                    <a:pt x="77" y="62"/>
                    <a:pt x="77" y="63"/>
                    <a:pt x="77" y="63"/>
                  </a:cubicBezTo>
                  <a:cubicBezTo>
                    <a:pt x="77" y="65"/>
                    <a:pt x="76" y="66"/>
                    <a:pt x="75" y="67"/>
                  </a:cubicBezTo>
                  <a:cubicBezTo>
                    <a:pt x="72" y="69"/>
                    <a:pt x="67" y="67"/>
                    <a:pt x="60" y="65"/>
                  </a:cubicBezTo>
                  <a:cubicBezTo>
                    <a:pt x="56" y="63"/>
                    <a:pt x="50" y="61"/>
                    <a:pt x="48" y="62"/>
                  </a:cubicBezTo>
                  <a:cubicBezTo>
                    <a:pt x="48" y="62"/>
                    <a:pt x="48" y="63"/>
                    <a:pt x="48" y="63"/>
                  </a:cubicBezTo>
                  <a:cubicBezTo>
                    <a:pt x="48" y="65"/>
                    <a:pt x="47" y="66"/>
                    <a:pt x="46" y="67"/>
                  </a:cubicBezTo>
                  <a:cubicBezTo>
                    <a:pt x="44" y="69"/>
                    <a:pt x="38" y="67"/>
                    <a:pt x="32" y="65"/>
                  </a:cubicBezTo>
                  <a:cubicBezTo>
                    <a:pt x="27" y="63"/>
                    <a:pt x="21" y="61"/>
                    <a:pt x="20" y="62"/>
                  </a:cubicBezTo>
                  <a:cubicBezTo>
                    <a:pt x="19" y="62"/>
                    <a:pt x="19" y="63"/>
                    <a:pt x="19" y="63"/>
                  </a:cubicBezTo>
                  <a:cubicBezTo>
                    <a:pt x="19" y="65"/>
                    <a:pt x="19" y="66"/>
                    <a:pt x="17" y="67"/>
                  </a:cubicBezTo>
                  <a:cubicBezTo>
                    <a:pt x="16" y="69"/>
                    <a:pt x="13" y="69"/>
                    <a:pt x="10" y="69"/>
                  </a:cubicBezTo>
                  <a:cubicBezTo>
                    <a:pt x="8" y="69"/>
                    <a:pt x="7" y="69"/>
                    <a:pt x="5" y="69"/>
                  </a:cubicBezTo>
                  <a:cubicBezTo>
                    <a:pt x="5" y="76"/>
                    <a:pt x="5" y="76"/>
                    <a:pt x="5" y="76"/>
                  </a:cubicBezTo>
                  <a:cubicBezTo>
                    <a:pt x="13" y="77"/>
                    <a:pt x="18" y="77"/>
                    <a:pt x="18" y="73"/>
                  </a:cubicBezTo>
                  <a:cubicBezTo>
                    <a:pt x="18" y="63"/>
                    <a:pt x="46" y="81"/>
                    <a:pt x="46" y="73"/>
                  </a:cubicBezTo>
                  <a:cubicBezTo>
                    <a:pt x="46" y="63"/>
                    <a:pt x="75" y="81"/>
                    <a:pt x="75" y="73"/>
                  </a:cubicBezTo>
                  <a:cubicBezTo>
                    <a:pt x="75" y="63"/>
                    <a:pt x="104" y="81"/>
                    <a:pt x="104" y="73"/>
                  </a:cubicBezTo>
                  <a:cubicBezTo>
                    <a:pt x="104" y="67"/>
                    <a:pt x="111" y="70"/>
                    <a:pt x="119" y="72"/>
                  </a:cubicBezTo>
                  <a:cubicBezTo>
                    <a:pt x="119" y="65"/>
                    <a:pt x="119" y="65"/>
                    <a:pt x="119" y="65"/>
                  </a:cubicBezTo>
                  <a:cubicBezTo>
                    <a:pt x="119" y="65"/>
                    <a:pt x="118" y="65"/>
                    <a:pt x="118" y="65"/>
                  </a:cubicBezTo>
                  <a:close/>
                  <a:moveTo>
                    <a:pt x="118" y="53"/>
                  </a:moveTo>
                  <a:cubicBezTo>
                    <a:pt x="113" y="52"/>
                    <a:pt x="107" y="50"/>
                    <a:pt x="106" y="51"/>
                  </a:cubicBezTo>
                  <a:cubicBezTo>
                    <a:pt x="106" y="51"/>
                    <a:pt x="106" y="51"/>
                    <a:pt x="106" y="52"/>
                  </a:cubicBezTo>
                  <a:cubicBezTo>
                    <a:pt x="106" y="53"/>
                    <a:pt x="105" y="54"/>
                    <a:pt x="104" y="55"/>
                  </a:cubicBezTo>
                  <a:cubicBezTo>
                    <a:pt x="101" y="57"/>
                    <a:pt x="96" y="55"/>
                    <a:pt x="89" y="53"/>
                  </a:cubicBezTo>
                  <a:cubicBezTo>
                    <a:pt x="85" y="52"/>
                    <a:pt x="79" y="50"/>
                    <a:pt x="77" y="51"/>
                  </a:cubicBezTo>
                  <a:cubicBezTo>
                    <a:pt x="77" y="51"/>
                    <a:pt x="77" y="51"/>
                    <a:pt x="77" y="51"/>
                  </a:cubicBezTo>
                  <a:cubicBezTo>
                    <a:pt x="77" y="53"/>
                    <a:pt x="76" y="54"/>
                    <a:pt x="75" y="55"/>
                  </a:cubicBezTo>
                  <a:cubicBezTo>
                    <a:pt x="72" y="57"/>
                    <a:pt x="67" y="55"/>
                    <a:pt x="60" y="53"/>
                  </a:cubicBezTo>
                  <a:cubicBezTo>
                    <a:pt x="56" y="52"/>
                    <a:pt x="50" y="50"/>
                    <a:pt x="48" y="51"/>
                  </a:cubicBezTo>
                  <a:cubicBezTo>
                    <a:pt x="48" y="51"/>
                    <a:pt x="48" y="51"/>
                    <a:pt x="48" y="51"/>
                  </a:cubicBezTo>
                  <a:cubicBezTo>
                    <a:pt x="48" y="53"/>
                    <a:pt x="47" y="54"/>
                    <a:pt x="46" y="55"/>
                  </a:cubicBezTo>
                  <a:cubicBezTo>
                    <a:pt x="44" y="57"/>
                    <a:pt x="38" y="55"/>
                    <a:pt x="32" y="53"/>
                  </a:cubicBezTo>
                  <a:cubicBezTo>
                    <a:pt x="27" y="52"/>
                    <a:pt x="21" y="50"/>
                    <a:pt x="20" y="51"/>
                  </a:cubicBezTo>
                  <a:cubicBezTo>
                    <a:pt x="19" y="51"/>
                    <a:pt x="19" y="51"/>
                    <a:pt x="19" y="51"/>
                  </a:cubicBezTo>
                  <a:cubicBezTo>
                    <a:pt x="19" y="53"/>
                    <a:pt x="19" y="55"/>
                    <a:pt x="17" y="56"/>
                  </a:cubicBezTo>
                  <a:cubicBezTo>
                    <a:pt x="16" y="57"/>
                    <a:pt x="13" y="57"/>
                    <a:pt x="10" y="57"/>
                  </a:cubicBezTo>
                  <a:cubicBezTo>
                    <a:pt x="8" y="57"/>
                    <a:pt x="7" y="57"/>
                    <a:pt x="5" y="57"/>
                  </a:cubicBezTo>
                  <a:cubicBezTo>
                    <a:pt x="5" y="64"/>
                    <a:pt x="5" y="64"/>
                    <a:pt x="5" y="64"/>
                  </a:cubicBezTo>
                  <a:cubicBezTo>
                    <a:pt x="13" y="65"/>
                    <a:pt x="18" y="65"/>
                    <a:pt x="18" y="61"/>
                  </a:cubicBezTo>
                  <a:cubicBezTo>
                    <a:pt x="18" y="51"/>
                    <a:pt x="46" y="71"/>
                    <a:pt x="46" y="61"/>
                  </a:cubicBezTo>
                  <a:cubicBezTo>
                    <a:pt x="46" y="51"/>
                    <a:pt x="75" y="71"/>
                    <a:pt x="75" y="61"/>
                  </a:cubicBezTo>
                  <a:cubicBezTo>
                    <a:pt x="75" y="51"/>
                    <a:pt x="104" y="71"/>
                    <a:pt x="104" y="61"/>
                  </a:cubicBezTo>
                  <a:cubicBezTo>
                    <a:pt x="104" y="55"/>
                    <a:pt x="111" y="58"/>
                    <a:pt x="119" y="60"/>
                  </a:cubicBezTo>
                  <a:cubicBezTo>
                    <a:pt x="119" y="54"/>
                    <a:pt x="119" y="54"/>
                    <a:pt x="119" y="54"/>
                  </a:cubicBezTo>
                  <a:cubicBezTo>
                    <a:pt x="119" y="54"/>
                    <a:pt x="118" y="53"/>
                    <a:pt x="118" y="53"/>
                  </a:cubicBezTo>
                  <a:close/>
                  <a:moveTo>
                    <a:pt x="106" y="40"/>
                  </a:moveTo>
                  <a:cubicBezTo>
                    <a:pt x="102" y="43"/>
                    <a:pt x="86" y="56"/>
                    <a:pt x="65" y="28"/>
                  </a:cubicBezTo>
                  <a:cubicBezTo>
                    <a:pt x="45" y="0"/>
                    <a:pt x="15" y="12"/>
                    <a:pt x="15" y="12"/>
                  </a:cubicBezTo>
                  <a:cubicBezTo>
                    <a:pt x="15" y="12"/>
                    <a:pt x="0" y="17"/>
                    <a:pt x="5" y="24"/>
                  </a:cubicBezTo>
                  <a:cubicBezTo>
                    <a:pt x="9" y="30"/>
                    <a:pt x="17" y="25"/>
                    <a:pt x="17" y="25"/>
                  </a:cubicBezTo>
                  <a:cubicBezTo>
                    <a:pt x="36" y="14"/>
                    <a:pt x="49" y="29"/>
                    <a:pt x="49" y="29"/>
                  </a:cubicBezTo>
                  <a:cubicBezTo>
                    <a:pt x="5" y="47"/>
                    <a:pt x="5" y="47"/>
                    <a:pt x="5" y="47"/>
                  </a:cubicBezTo>
                  <a:cubicBezTo>
                    <a:pt x="5" y="54"/>
                    <a:pt x="5" y="54"/>
                    <a:pt x="5" y="54"/>
                  </a:cubicBezTo>
                  <a:cubicBezTo>
                    <a:pt x="10" y="54"/>
                    <a:pt x="13" y="54"/>
                    <a:pt x="15" y="53"/>
                  </a:cubicBezTo>
                  <a:cubicBezTo>
                    <a:pt x="16" y="53"/>
                    <a:pt x="16" y="52"/>
                    <a:pt x="16" y="51"/>
                  </a:cubicBezTo>
                  <a:cubicBezTo>
                    <a:pt x="16" y="50"/>
                    <a:pt x="17" y="49"/>
                    <a:pt x="18" y="48"/>
                  </a:cubicBezTo>
                  <a:cubicBezTo>
                    <a:pt x="20" y="46"/>
                    <a:pt x="26" y="48"/>
                    <a:pt x="33" y="50"/>
                  </a:cubicBezTo>
                  <a:cubicBezTo>
                    <a:pt x="37" y="51"/>
                    <a:pt x="43" y="53"/>
                    <a:pt x="45" y="52"/>
                  </a:cubicBezTo>
                  <a:cubicBezTo>
                    <a:pt x="45" y="52"/>
                    <a:pt x="45" y="52"/>
                    <a:pt x="45" y="51"/>
                  </a:cubicBezTo>
                  <a:cubicBezTo>
                    <a:pt x="45" y="50"/>
                    <a:pt x="46" y="49"/>
                    <a:pt x="46" y="48"/>
                  </a:cubicBezTo>
                  <a:cubicBezTo>
                    <a:pt x="49" y="46"/>
                    <a:pt x="55" y="48"/>
                    <a:pt x="61" y="50"/>
                  </a:cubicBezTo>
                  <a:cubicBezTo>
                    <a:pt x="66" y="51"/>
                    <a:pt x="72" y="53"/>
                    <a:pt x="73" y="52"/>
                  </a:cubicBezTo>
                  <a:cubicBezTo>
                    <a:pt x="73" y="52"/>
                    <a:pt x="74" y="52"/>
                    <a:pt x="74" y="51"/>
                  </a:cubicBezTo>
                  <a:cubicBezTo>
                    <a:pt x="74" y="50"/>
                    <a:pt x="75" y="49"/>
                    <a:pt x="75" y="48"/>
                  </a:cubicBezTo>
                  <a:cubicBezTo>
                    <a:pt x="78" y="46"/>
                    <a:pt x="84" y="48"/>
                    <a:pt x="90" y="50"/>
                  </a:cubicBezTo>
                  <a:cubicBezTo>
                    <a:pt x="95" y="51"/>
                    <a:pt x="101" y="53"/>
                    <a:pt x="102" y="52"/>
                  </a:cubicBezTo>
                  <a:cubicBezTo>
                    <a:pt x="102" y="52"/>
                    <a:pt x="102" y="52"/>
                    <a:pt x="102" y="51"/>
                  </a:cubicBezTo>
                  <a:cubicBezTo>
                    <a:pt x="102" y="50"/>
                    <a:pt x="103" y="49"/>
                    <a:pt x="104" y="48"/>
                  </a:cubicBezTo>
                  <a:cubicBezTo>
                    <a:pt x="107" y="46"/>
                    <a:pt x="112" y="48"/>
                    <a:pt x="119" y="50"/>
                  </a:cubicBezTo>
                  <a:cubicBezTo>
                    <a:pt x="119" y="50"/>
                    <a:pt x="119" y="50"/>
                    <a:pt x="119" y="50"/>
                  </a:cubicBezTo>
                  <a:cubicBezTo>
                    <a:pt x="119" y="44"/>
                    <a:pt x="119" y="44"/>
                    <a:pt x="119" y="44"/>
                  </a:cubicBezTo>
                  <a:cubicBezTo>
                    <a:pt x="115" y="38"/>
                    <a:pt x="110" y="38"/>
                    <a:pt x="106" y="40"/>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8" name="Rectangle 38">
              <a:extLst>
                <a:ext uri="{FF2B5EF4-FFF2-40B4-BE49-F238E27FC236}">
                  <a16:creationId xmlns:a16="http://schemas.microsoft.com/office/drawing/2014/main" id="{47CCDF9E-23E1-4D2C-9684-F83072409300}"/>
                </a:ext>
              </a:extLst>
            </p:cNvPr>
            <p:cNvSpPr>
              <a:spLocks noChangeArrowheads="1"/>
            </p:cNvSpPr>
            <p:nvPr/>
          </p:nvSpPr>
          <p:spPr bwMode="auto">
            <a:xfrm>
              <a:off x="1571168" y="5042214"/>
              <a:ext cx="438150" cy="440267"/>
            </a:xfrm>
            <a:prstGeom prst="roundRect">
              <a:avLst/>
            </a:prstGeom>
            <a:solidFill>
              <a:srgbClr val="336699"/>
            </a:solidFill>
            <a:ln w="3175">
              <a:solidFill>
                <a:schemeClr val="bg1"/>
              </a:solidFill>
              <a:miter lim="800000"/>
              <a:headEnd/>
              <a:tailEnd/>
            </a:ln>
          </p:spPr>
          <p:txBody>
            <a:bodyPr vert="horz" wrap="square" lIns="121920" tIns="60960" rIns="121920" bIns="60960" numCol="1" anchor="t" anchorCtr="0" compatLnSpc="1">
              <a:prstTxWarp prst="textNoShape">
                <a:avLst/>
              </a:prstTxWarp>
            </a:bodyPr>
            <a:lstStyle/>
            <a:p>
              <a:endParaRPr lang="en-US" sz="3200"/>
            </a:p>
          </p:txBody>
        </p:sp>
        <p:grpSp>
          <p:nvGrpSpPr>
            <p:cNvPr id="19" name="组合 18">
              <a:extLst>
                <a:ext uri="{FF2B5EF4-FFF2-40B4-BE49-F238E27FC236}">
                  <a16:creationId xmlns:a16="http://schemas.microsoft.com/office/drawing/2014/main" id="{B3351BCE-D045-4EDA-BF33-861779002E7A}"/>
                </a:ext>
              </a:extLst>
            </p:cNvPr>
            <p:cNvGrpSpPr/>
            <p:nvPr/>
          </p:nvGrpSpPr>
          <p:grpSpPr>
            <a:xfrm>
              <a:off x="1688923" y="5148630"/>
              <a:ext cx="179457" cy="200270"/>
              <a:chOff x="1659223" y="5115485"/>
              <a:chExt cx="238857" cy="266560"/>
            </a:xfrm>
          </p:grpSpPr>
          <p:sp>
            <p:nvSpPr>
              <p:cNvPr id="24" name="Freeform 40">
                <a:extLst>
                  <a:ext uri="{FF2B5EF4-FFF2-40B4-BE49-F238E27FC236}">
                    <a16:creationId xmlns:a16="http://schemas.microsoft.com/office/drawing/2014/main" id="{76CCFF9E-803F-48EE-A474-94D46E3725E2}"/>
                  </a:ext>
                </a:extLst>
              </p:cNvPr>
              <p:cNvSpPr>
                <a:spLocks/>
              </p:cNvSpPr>
              <p:nvPr/>
            </p:nvSpPr>
            <p:spPr bwMode="auto">
              <a:xfrm>
                <a:off x="1659223" y="5162764"/>
                <a:ext cx="58841" cy="114500"/>
              </a:xfrm>
              <a:custGeom>
                <a:avLst/>
                <a:gdLst/>
                <a:ahLst/>
                <a:cxnLst>
                  <a:cxn ang="0">
                    <a:pos x="25" y="0"/>
                  </a:cxn>
                  <a:cxn ang="0">
                    <a:pos x="9" y="53"/>
                  </a:cxn>
                  <a:cxn ang="0">
                    <a:pos x="28" y="44"/>
                  </a:cxn>
                  <a:cxn ang="0">
                    <a:pos x="25" y="0"/>
                  </a:cxn>
                </a:cxnLst>
                <a:rect l="0" t="0" r="r" b="b"/>
                <a:pathLst>
                  <a:path w="28" h="53">
                    <a:moveTo>
                      <a:pt x="25" y="0"/>
                    </a:moveTo>
                    <a:cubicBezTo>
                      <a:pt x="7" y="11"/>
                      <a:pt x="0" y="33"/>
                      <a:pt x="9" y="53"/>
                    </a:cubicBezTo>
                    <a:cubicBezTo>
                      <a:pt x="28" y="44"/>
                      <a:pt x="28" y="44"/>
                      <a:pt x="28" y="44"/>
                    </a:cubicBezTo>
                    <a:cubicBezTo>
                      <a:pt x="20" y="25"/>
                      <a:pt x="19" y="8"/>
                      <a:pt x="25" y="0"/>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5" name="Freeform 41">
                <a:extLst>
                  <a:ext uri="{FF2B5EF4-FFF2-40B4-BE49-F238E27FC236}">
                    <a16:creationId xmlns:a16="http://schemas.microsoft.com/office/drawing/2014/main" id="{65747617-F012-422A-916E-00A531B43BA1}"/>
                  </a:ext>
                </a:extLst>
              </p:cNvPr>
              <p:cNvSpPr>
                <a:spLocks/>
              </p:cNvSpPr>
              <p:nvPr/>
            </p:nvSpPr>
            <p:spPr bwMode="auto">
              <a:xfrm>
                <a:off x="1770572" y="5124960"/>
                <a:ext cx="104959" cy="77924"/>
              </a:xfrm>
              <a:custGeom>
                <a:avLst/>
                <a:gdLst/>
                <a:ahLst/>
                <a:cxnLst>
                  <a:cxn ang="0">
                    <a:pos x="32" y="36"/>
                  </a:cxn>
                  <a:cxn ang="0">
                    <a:pos x="49" y="28"/>
                  </a:cxn>
                  <a:cxn ang="0">
                    <a:pos x="0" y="5"/>
                  </a:cxn>
                  <a:cxn ang="0">
                    <a:pos x="32" y="36"/>
                  </a:cxn>
                </a:cxnLst>
                <a:rect l="0" t="0" r="r" b="b"/>
                <a:pathLst>
                  <a:path w="49" h="36">
                    <a:moveTo>
                      <a:pt x="32" y="36"/>
                    </a:moveTo>
                    <a:cubicBezTo>
                      <a:pt x="49" y="28"/>
                      <a:pt x="49" y="28"/>
                      <a:pt x="49" y="28"/>
                    </a:cubicBezTo>
                    <a:cubicBezTo>
                      <a:pt x="40" y="10"/>
                      <a:pt x="19" y="0"/>
                      <a:pt x="0" y="5"/>
                    </a:cubicBezTo>
                    <a:cubicBezTo>
                      <a:pt x="10" y="7"/>
                      <a:pt x="22" y="19"/>
                      <a:pt x="32" y="36"/>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6" name="Freeform 42">
                <a:extLst>
                  <a:ext uri="{FF2B5EF4-FFF2-40B4-BE49-F238E27FC236}">
                    <a16:creationId xmlns:a16="http://schemas.microsoft.com/office/drawing/2014/main" id="{BDFF5C6E-69D9-4352-8755-89317CEC9D98}"/>
                  </a:ext>
                </a:extLst>
              </p:cNvPr>
              <p:cNvSpPr>
                <a:spLocks/>
              </p:cNvSpPr>
              <p:nvPr/>
            </p:nvSpPr>
            <p:spPr bwMode="auto">
              <a:xfrm>
                <a:off x="1719290" y="5155373"/>
                <a:ext cx="50888" cy="95417"/>
              </a:xfrm>
              <a:custGeom>
                <a:avLst/>
                <a:gdLst/>
                <a:ahLst/>
                <a:cxnLst>
                  <a:cxn ang="0">
                    <a:pos x="9" y="45"/>
                  </a:cxn>
                  <a:cxn ang="0">
                    <a:pos x="24" y="38"/>
                  </a:cxn>
                  <a:cxn ang="0">
                    <a:pos x="6" y="0"/>
                  </a:cxn>
                  <a:cxn ang="0">
                    <a:pos x="9" y="45"/>
                  </a:cxn>
                </a:cxnLst>
                <a:rect l="0" t="0" r="r" b="b"/>
                <a:pathLst>
                  <a:path w="24" h="45">
                    <a:moveTo>
                      <a:pt x="9" y="45"/>
                    </a:moveTo>
                    <a:cubicBezTo>
                      <a:pt x="24" y="38"/>
                      <a:pt x="24" y="38"/>
                      <a:pt x="24" y="38"/>
                    </a:cubicBezTo>
                    <a:cubicBezTo>
                      <a:pt x="6" y="0"/>
                      <a:pt x="6" y="0"/>
                      <a:pt x="6" y="0"/>
                    </a:cubicBezTo>
                    <a:cubicBezTo>
                      <a:pt x="0" y="7"/>
                      <a:pt x="2" y="26"/>
                      <a:pt x="9" y="45"/>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7" name="Freeform 43">
                <a:extLst>
                  <a:ext uri="{FF2B5EF4-FFF2-40B4-BE49-F238E27FC236}">
                    <a16:creationId xmlns:a16="http://schemas.microsoft.com/office/drawing/2014/main" id="{DF1FFA0D-FB70-4A4C-9D75-DE2744113652}"/>
                  </a:ext>
                </a:extLst>
              </p:cNvPr>
              <p:cNvSpPr>
                <a:spLocks/>
              </p:cNvSpPr>
              <p:nvPr/>
            </p:nvSpPr>
            <p:spPr bwMode="auto">
              <a:xfrm>
                <a:off x="1748375" y="5141094"/>
                <a:ext cx="73153" cy="85875"/>
              </a:xfrm>
              <a:custGeom>
                <a:avLst/>
                <a:gdLst/>
                <a:ahLst/>
                <a:cxnLst>
                  <a:cxn ang="0">
                    <a:pos x="34" y="33"/>
                  </a:cxn>
                  <a:cxn ang="0">
                    <a:pos x="0" y="3"/>
                  </a:cxn>
                  <a:cxn ang="0">
                    <a:pos x="18" y="40"/>
                  </a:cxn>
                  <a:cxn ang="0">
                    <a:pos x="34" y="33"/>
                  </a:cxn>
                </a:cxnLst>
                <a:rect l="0" t="0" r="r" b="b"/>
                <a:pathLst>
                  <a:path w="34" h="40">
                    <a:moveTo>
                      <a:pt x="34" y="33"/>
                    </a:moveTo>
                    <a:cubicBezTo>
                      <a:pt x="24" y="14"/>
                      <a:pt x="9" y="0"/>
                      <a:pt x="0" y="3"/>
                    </a:cubicBezTo>
                    <a:cubicBezTo>
                      <a:pt x="18" y="40"/>
                      <a:pt x="18" y="40"/>
                      <a:pt x="18" y="40"/>
                    </a:cubicBezTo>
                    <a:lnTo>
                      <a:pt x="34" y="33"/>
                    </a:ln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8" name="Freeform 44">
                <a:extLst>
                  <a:ext uri="{FF2B5EF4-FFF2-40B4-BE49-F238E27FC236}">
                    <a16:creationId xmlns:a16="http://schemas.microsoft.com/office/drawing/2014/main" id="{90A7AD96-03E9-4EB6-8041-1503F2497276}"/>
                  </a:ext>
                </a:extLst>
              </p:cNvPr>
              <p:cNvSpPr>
                <a:spLocks/>
              </p:cNvSpPr>
              <p:nvPr/>
            </p:nvSpPr>
            <p:spPr bwMode="auto">
              <a:xfrm>
                <a:off x="1721440" y="5115485"/>
                <a:ext cx="12723" cy="20674"/>
              </a:xfrm>
              <a:custGeom>
                <a:avLst/>
                <a:gdLst/>
                <a:ahLst/>
                <a:cxnLst>
                  <a:cxn ang="0">
                    <a:pos x="6" y="8"/>
                  </a:cxn>
                  <a:cxn ang="0">
                    <a:pos x="4" y="2"/>
                  </a:cxn>
                  <a:cxn ang="0">
                    <a:pos x="1" y="1"/>
                  </a:cxn>
                  <a:cxn ang="0">
                    <a:pos x="1" y="3"/>
                  </a:cxn>
                  <a:cxn ang="0">
                    <a:pos x="3" y="9"/>
                  </a:cxn>
                  <a:cxn ang="0">
                    <a:pos x="6" y="8"/>
                  </a:cxn>
                  <a:cxn ang="0">
                    <a:pos x="6" y="8"/>
                  </a:cxn>
                </a:cxnLst>
                <a:rect l="0" t="0" r="r" b="b"/>
                <a:pathLst>
                  <a:path w="6" h="9">
                    <a:moveTo>
                      <a:pt x="6" y="8"/>
                    </a:moveTo>
                    <a:cubicBezTo>
                      <a:pt x="4" y="2"/>
                      <a:pt x="4" y="2"/>
                      <a:pt x="4" y="2"/>
                    </a:cubicBezTo>
                    <a:cubicBezTo>
                      <a:pt x="3" y="1"/>
                      <a:pt x="2" y="0"/>
                      <a:pt x="1" y="1"/>
                    </a:cubicBezTo>
                    <a:cubicBezTo>
                      <a:pt x="0" y="1"/>
                      <a:pt x="0" y="2"/>
                      <a:pt x="1" y="3"/>
                    </a:cubicBezTo>
                    <a:cubicBezTo>
                      <a:pt x="3" y="9"/>
                      <a:pt x="3" y="9"/>
                      <a:pt x="3" y="9"/>
                    </a:cubicBezTo>
                    <a:cubicBezTo>
                      <a:pt x="4" y="9"/>
                      <a:pt x="5" y="8"/>
                      <a:pt x="6" y="8"/>
                    </a:cubicBezTo>
                    <a:cubicBezTo>
                      <a:pt x="6" y="8"/>
                      <a:pt x="6" y="8"/>
                      <a:pt x="6" y="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9" name="Freeform 45">
                <a:extLst>
                  <a:ext uri="{FF2B5EF4-FFF2-40B4-BE49-F238E27FC236}">
                    <a16:creationId xmlns:a16="http://schemas.microsoft.com/office/drawing/2014/main" id="{AACB8EAA-5918-4260-A5EC-547309595C82}"/>
                  </a:ext>
                </a:extLst>
              </p:cNvPr>
              <p:cNvSpPr>
                <a:spLocks/>
              </p:cNvSpPr>
              <p:nvPr/>
            </p:nvSpPr>
            <p:spPr bwMode="auto">
              <a:xfrm>
                <a:off x="1724739" y="5261183"/>
                <a:ext cx="173341" cy="120862"/>
              </a:xfrm>
              <a:custGeom>
                <a:avLst/>
                <a:gdLst/>
                <a:ahLst/>
                <a:cxnLst>
                  <a:cxn ang="0">
                    <a:pos x="53" y="45"/>
                  </a:cxn>
                  <a:cxn ang="0">
                    <a:pos x="32" y="0"/>
                  </a:cxn>
                  <a:cxn ang="0">
                    <a:pos x="29" y="2"/>
                  </a:cxn>
                  <a:cxn ang="0">
                    <a:pos x="49" y="44"/>
                  </a:cxn>
                  <a:cxn ang="0">
                    <a:pos x="41" y="44"/>
                  </a:cxn>
                  <a:cxn ang="0">
                    <a:pos x="0" y="56"/>
                  </a:cxn>
                  <a:cxn ang="0">
                    <a:pos x="81" y="56"/>
                  </a:cxn>
                  <a:cxn ang="0">
                    <a:pos x="53" y="45"/>
                  </a:cxn>
                </a:cxnLst>
                <a:rect l="0" t="0" r="r" b="b"/>
                <a:pathLst>
                  <a:path w="81" h="56">
                    <a:moveTo>
                      <a:pt x="53" y="45"/>
                    </a:moveTo>
                    <a:cubicBezTo>
                      <a:pt x="32" y="0"/>
                      <a:pt x="32" y="0"/>
                      <a:pt x="32" y="0"/>
                    </a:cubicBezTo>
                    <a:cubicBezTo>
                      <a:pt x="29" y="2"/>
                      <a:pt x="29" y="2"/>
                      <a:pt x="29" y="2"/>
                    </a:cubicBezTo>
                    <a:cubicBezTo>
                      <a:pt x="49" y="44"/>
                      <a:pt x="49" y="44"/>
                      <a:pt x="49" y="44"/>
                    </a:cubicBezTo>
                    <a:cubicBezTo>
                      <a:pt x="46" y="44"/>
                      <a:pt x="43" y="44"/>
                      <a:pt x="41" y="44"/>
                    </a:cubicBezTo>
                    <a:cubicBezTo>
                      <a:pt x="10" y="44"/>
                      <a:pt x="0" y="56"/>
                      <a:pt x="0" y="56"/>
                    </a:cubicBezTo>
                    <a:cubicBezTo>
                      <a:pt x="81" y="56"/>
                      <a:pt x="81" y="56"/>
                      <a:pt x="81" y="56"/>
                    </a:cubicBezTo>
                    <a:cubicBezTo>
                      <a:pt x="81" y="56"/>
                      <a:pt x="74" y="47"/>
                      <a:pt x="53" y="45"/>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grpSp>
        <p:sp>
          <p:nvSpPr>
            <p:cNvPr id="20" name="Rectangle 125">
              <a:extLst>
                <a:ext uri="{FF2B5EF4-FFF2-40B4-BE49-F238E27FC236}">
                  <a16:creationId xmlns:a16="http://schemas.microsoft.com/office/drawing/2014/main" id="{99C911DB-F329-4331-AF0B-829F1A89E505}"/>
                </a:ext>
              </a:extLst>
            </p:cNvPr>
            <p:cNvSpPr>
              <a:spLocks noChangeArrowheads="1"/>
            </p:cNvSpPr>
            <p:nvPr/>
          </p:nvSpPr>
          <p:spPr bwMode="auto">
            <a:xfrm>
              <a:off x="2276426" y="5043272"/>
              <a:ext cx="436033" cy="438150"/>
            </a:xfrm>
            <a:prstGeom prst="roundRect">
              <a:avLst/>
            </a:prstGeom>
            <a:solidFill>
              <a:srgbClr val="336699"/>
            </a:solidFill>
            <a:ln w="3175">
              <a:solidFill>
                <a:schemeClr val="bg1"/>
              </a:solidFill>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1" name="Freeform 127">
              <a:extLst>
                <a:ext uri="{FF2B5EF4-FFF2-40B4-BE49-F238E27FC236}">
                  <a16:creationId xmlns:a16="http://schemas.microsoft.com/office/drawing/2014/main" id="{BBC264BE-7183-4047-9A7E-FF661F86E17D}"/>
                </a:ext>
              </a:extLst>
            </p:cNvPr>
            <p:cNvSpPr>
              <a:spLocks noEditPoints="1"/>
            </p:cNvSpPr>
            <p:nvPr/>
          </p:nvSpPr>
          <p:spPr bwMode="auto">
            <a:xfrm>
              <a:off x="2390011" y="5182037"/>
              <a:ext cx="213097" cy="160618"/>
            </a:xfrm>
            <a:custGeom>
              <a:avLst/>
              <a:gdLst/>
              <a:ahLst/>
              <a:cxnLst>
                <a:cxn ang="0">
                  <a:pos x="92" y="5"/>
                </a:cxn>
                <a:cxn ang="0">
                  <a:pos x="70" y="5"/>
                </a:cxn>
                <a:cxn ang="0">
                  <a:pos x="64" y="0"/>
                </a:cxn>
                <a:cxn ang="0">
                  <a:pos x="39" y="0"/>
                </a:cxn>
                <a:cxn ang="0">
                  <a:pos x="32" y="5"/>
                </a:cxn>
                <a:cxn ang="0">
                  <a:pos x="9" y="5"/>
                </a:cxn>
                <a:cxn ang="0">
                  <a:pos x="0" y="14"/>
                </a:cxn>
                <a:cxn ang="0">
                  <a:pos x="0" y="67"/>
                </a:cxn>
                <a:cxn ang="0">
                  <a:pos x="9" y="75"/>
                </a:cxn>
                <a:cxn ang="0">
                  <a:pos x="92" y="75"/>
                </a:cxn>
                <a:cxn ang="0">
                  <a:pos x="100" y="67"/>
                </a:cxn>
                <a:cxn ang="0">
                  <a:pos x="100" y="14"/>
                </a:cxn>
                <a:cxn ang="0">
                  <a:pos x="92" y="5"/>
                </a:cxn>
                <a:cxn ang="0">
                  <a:pos x="51" y="70"/>
                </a:cxn>
                <a:cxn ang="0">
                  <a:pos x="23" y="43"/>
                </a:cxn>
                <a:cxn ang="0">
                  <a:pos x="51" y="16"/>
                </a:cxn>
                <a:cxn ang="0">
                  <a:pos x="78" y="43"/>
                </a:cxn>
                <a:cxn ang="0">
                  <a:pos x="51" y="70"/>
                </a:cxn>
                <a:cxn ang="0">
                  <a:pos x="91" y="18"/>
                </a:cxn>
                <a:cxn ang="0">
                  <a:pos x="78" y="18"/>
                </a:cxn>
                <a:cxn ang="0">
                  <a:pos x="75" y="15"/>
                </a:cxn>
                <a:cxn ang="0">
                  <a:pos x="78" y="11"/>
                </a:cxn>
                <a:cxn ang="0">
                  <a:pos x="91" y="11"/>
                </a:cxn>
                <a:cxn ang="0">
                  <a:pos x="94" y="15"/>
                </a:cxn>
                <a:cxn ang="0">
                  <a:pos x="91" y="18"/>
                </a:cxn>
                <a:cxn ang="0">
                  <a:pos x="25" y="3"/>
                </a:cxn>
                <a:cxn ang="0">
                  <a:pos x="5" y="3"/>
                </a:cxn>
                <a:cxn ang="0">
                  <a:pos x="5" y="0"/>
                </a:cxn>
                <a:cxn ang="0">
                  <a:pos x="25" y="0"/>
                </a:cxn>
                <a:cxn ang="0">
                  <a:pos x="25" y="3"/>
                </a:cxn>
                <a:cxn ang="0">
                  <a:pos x="51" y="21"/>
                </a:cxn>
                <a:cxn ang="0">
                  <a:pos x="29" y="43"/>
                </a:cxn>
                <a:cxn ang="0">
                  <a:pos x="51" y="65"/>
                </a:cxn>
                <a:cxn ang="0">
                  <a:pos x="72" y="43"/>
                </a:cxn>
                <a:cxn ang="0">
                  <a:pos x="51" y="21"/>
                </a:cxn>
                <a:cxn ang="0">
                  <a:pos x="60" y="33"/>
                </a:cxn>
                <a:cxn ang="0">
                  <a:pos x="42" y="51"/>
                </a:cxn>
                <a:cxn ang="0">
                  <a:pos x="44" y="60"/>
                </a:cxn>
                <a:cxn ang="0">
                  <a:pos x="32" y="43"/>
                </a:cxn>
                <a:cxn ang="0">
                  <a:pos x="51" y="25"/>
                </a:cxn>
                <a:cxn ang="0">
                  <a:pos x="67" y="34"/>
                </a:cxn>
                <a:cxn ang="0">
                  <a:pos x="60" y="33"/>
                </a:cxn>
              </a:cxnLst>
              <a:rect l="0" t="0" r="r" b="b"/>
              <a:pathLst>
                <a:path w="100" h="75">
                  <a:moveTo>
                    <a:pt x="92" y="5"/>
                  </a:moveTo>
                  <a:cubicBezTo>
                    <a:pt x="70" y="5"/>
                    <a:pt x="70" y="5"/>
                    <a:pt x="70" y="5"/>
                  </a:cubicBezTo>
                  <a:cubicBezTo>
                    <a:pt x="64" y="0"/>
                    <a:pt x="64" y="0"/>
                    <a:pt x="64" y="0"/>
                  </a:cubicBezTo>
                  <a:cubicBezTo>
                    <a:pt x="39" y="0"/>
                    <a:pt x="39" y="0"/>
                    <a:pt x="39" y="0"/>
                  </a:cubicBezTo>
                  <a:cubicBezTo>
                    <a:pt x="32" y="5"/>
                    <a:pt x="32" y="5"/>
                    <a:pt x="32" y="5"/>
                  </a:cubicBezTo>
                  <a:cubicBezTo>
                    <a:pt x="9" y="5"/>
                    <a:pt x="9" y="5"/>
                    <a:pt x="9" y="5"/>
                  </a:cubicBezTo>
                  <a:cubicBezTo>
                    <a:pt x="4" y="5"/>
                    <a:pt x="0" y="9"/>
                    <a:pt x="0" y="14"/>
                  </a:cubicBezTo>
                  <a:cubicBezTo>
                    <a:pt x="0" y="67"/>
                    <a:pt x="0" y="67"/>
                    <a:pt x="0" y="67"/>
                  </a:cubicBezTo>
                  <a:cubicBezTo>
                    <a:pt x="0" y="71"/>
                    <a:pt x="4" y="75"/>
                    <a:pt x="9" y="75"/>
                  </a:cubicBezTo>
                  <a:cubicBezTo>
                    <a:pt x="92" y="75"/>
                    <a:pt x="92" y="75"/>
                    <a:pt x="92" y="75"/>
                  </a:cubicBezTo>
                  <a:cubicBezTo>
                    <a:pt x="96" y="75"/>
                    <a:pt x="100" y="71"/>
                    <a:pt x="100" y="67"/>
                  </a:cubicBezTo>
                  <a:cubicBezTo>
                    <a:pt x="100" y="14"/>
                    <a:pt x="100" y="14"/>
                    <a:pt x="100" y="14"/>
                  </a:cubicBezTo>
                  <a:cubicBezTo>
                    <a:pt x="100" y="9"/>
                    <a:pt x="96" y="5"/>
                    <a:pt x="92" y="5"/>
                  </a:cubicBezTo>
                  <a:close/>
                  <a:moveTo>
                    <a:pt x="51" y="70"/>
                  </a:moveTo>
                  <a:cubicBezTo>
                    <a:pt x="35" y="70"/>
                    <a:pt x="23" y="58"/>
                    <a:pt x="23" y="43"/>
                  </a:cubicBezTo>
                  <a:cubicBezTo>
                    <a:pt x="23" y="28"/>
                    <a:pt x="35" y="16"/>
                    <a:pt x="51" y="16"/>
                  </a:cubicBezTo>
                  <a:cubicBezTo>
                    <a:pt x="66" y="16"/>
                    <a:pt x="78" y="28"/>
                    <a:pt x="78" y="43"/>
                  </a:cubicBezTo>
                  <a:cubicBezTo>
                    <a:pt x="78" y="58"/>
                    <a:pt x="66" y="70"/>
                    <a:pt x="51" y="70"/>
                  </a:cubicBezTo>
                  <a:close/>
                  <a:moveTo>
                    <a:pt x="91" y="18"/>
                  </a:moveTo>
                  <a:cubicBezTo>
                    <a:pt x="78" y="18"/>
                    <a:pt x="78" y="18"/>
                    <a:pt x="78" y="18"/>
                  </a:cubicBezTo>
                  <a:cubicBezTo>
                    <a:pt x="77" y="18"/>
                    <a:pt x="75" y="16"/>
                    <a:pt x="75" y="15"/>
                  </a:cubicBezTo>
                  <a:cubicBezTo>
                    <a:pt x="75" y="13"/>
                    <a:pt x="77" y="11"/>
                    <a:pt x="78" y="11"/>
                  </a:cubicBezTo>
                  <a:cubicBezTo>
                    <a:pt x="91" y="11"/>
                    <a:pt x="91" y="11"/>
                    <a:pt x="91" y="11"/>
                  </a:cubicBezTo>
                  <a:cubicBezTo>
                    <a:pt x="93" y="11"/>
                    <a:pt x="94" y="13"/>
                    <a:pt x="94" y="15"/>
                  </a:cubicBezTo>
                  <a:cubicBezTo>
                    <a:pt x="94" y="16"/>
                    <a:pt x="93" y="18"/>
                    <a:pt x="91" y="18"/>
                  </a:cubicBezTo>
                  <a:close/>
                  <a:moveTo>
                    <a:pt x="25" y="3"/>
                  </a:moveTo>
                  <a:cubicBezTo>
                    <a:pt x="5" y="3"/>
                    <a:pt x="5" y="3"/>
                    <a:pt x="5" y="3"/>
                  </a:cubicBezTo>
                  <a:cubicBezTo>
                    <a:pt x="5" y="0"/>
                    <a:pt x="5" y="0"/>
                    <a:pt x="5" y="0"/>
                  </a:cubicBezTo>
                  <a:cubicBezTo>
                    <a:pt x="25" y="0"/>
                    <a:pt x="25" y="0"/>
                    <a:pt x="25" y="0"/>
                  </a:cubicBezTo>
                  <a:lnTo>
                    <a:pt x="25" y="3"/>
                  </a:lnTo>
                  <a:close/>
                  <a:moveTo>
                    <a:pt x="51" y="21"/>
                  </a:moveTo>
                  <a:cubicBezTo>
                    <a:pt x="39" y="21"/>
                    <a:pt x="29" y="31"/>
                    <a:pt x="29" y="43"/>
                  </a:cubicBezTo>
                  <a:cubicBezTo>
                    <a:pt x="29" y="55"/>
                    <a:pt x="39" y="65"/>
                    <a:pt x="51" y="65"/>
                  </a:cubicBezTo>
                  <a:cubicBezTo>
                    <a:pt x="63" y="65"/>
                    <a:pt x="72" y="55"/>
                    <a:pt x="72" y="43"/>
                  </a:cubicBezTo>
                  <a:cubicBezTo>
                    <a:pt x="72" y="31"/>
                    <a:pt x="63" y="21"/>
                    <a:pt x="51" y="21"/>
                  </a:cubicBezTo>
                  <a:close/>
                  <a:moveTo>
                    <a:pt x="60" y="33"/>
                  </a:moveTo>
                  <a:cubicBezTo>
                    <a:pt x="50" y="33"/>
                    <a:pt x="42" y="41"/>
                    <a:pt x="42" y="51"/>
                  </a:cubicBezTo>
                  <a:cubicBezTo>
                    <a:pt x="42" y="55"/>
                    <a:pt x="43" y="58"/>
                    <a:pt x="44" y="60"/>
                  </a:cubicBezTo>
                  <a:cubicBezTo>
                    <a:pt x="37" y="58"/>
                    <a:pt x="32" y="51"/>
                    <a:pt x="32" y="43"/>
                  </a:cubicBezTo>
                  <a:cubicBezTo>
                    <a:pt x="32" y="33"/>
                    <a:pt x="40" y="25"/>
                    <a:pt x="51" y="25"/>
                  </a:cubicBezTo>
                  <a:cubicBezTo>
                    <a:pt x="57" y="25"/>
                    <a:pt x="63" y="29"/>
                    <a:pt x="67" y="34"/>
                  </a:cubicBezTo>
                  <a:cubicBezTo>
                    <a:pt x="65" y="33"/>
                    <a:pt x="63" y="33"/>
                    <a:pt x="60" y="33"/>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2" name="Rectangle 91">
              <a:extLst>
                <a:ext uri="{FF2B5EF4-FFF2-40B4-BE49-F238E27FC236}">
                  <a16:creationId xmlns:a16="http://schemas.microsoft.com/office/drawing/2014/main" id="{2AD7D99F-AF78-4BC6-A3DB-E0D1D3C1496B}"/>
                </a:ext>
              </a:extLst>
            </p:cNvPr>
            <p:cNvSpPr>
              <a:spLocks noChangeArrowheads="1"/>
            </p:cNvSpPr>
            <p:nvPr/>
          </p:nvSpPr>
          <p:spPr bwMode="auto">
            <a:xfrm>
              <a:off x="2979567" y="5043272"/>
              <a:ext cx="438150" cy="438150"/>
            </a:xfrm>
            <a:prstGeom prst="roundRect">
              <a:avLst/>
            </a:prstGeom>
            <a:solidFill>
              <a:srgbClr val="336699"/>
            </a:solidFill>
            <a:ln w="3175">
              <a:solidFill>
                <a:schemeClr val="bg1"/>
              </a:solidFill>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23" name="Freeform 93">
              <a:extLst>
                <a:ext uri="{FF2B5EF4-FFF2-40B4-BE49-F238E27FC236}">
                  <a16:creationId xmlns:a16="http://schemas.microsoft.com/office/drawing/2014/main" id="{5E18E63F-B369-4C85-BAC5-BBA7EA3FDDC8}"/>
                </a:ext>
              </a:extLst>
            </p:cNvPr>
            <p:cNvSpPr>
              <a:spLocks noEditPoints="1"/>
            </p:cNvSpPr>
            <p:nvPr/>
          </p:nvSpPr>
          <p:spPr bwMode="auto">
            <a:xfrm>
              <a:off x="3137942" y="5128528"/>
              <a:ext cx="125632" cy="233772"/>
            </a:xfrm>
            <a:custGeom>
              <a:avLst/>
              <a:gdLst/>
              <a:ahLst/>
              <a:cxnLst>
                <a:cxn ang="0">
                  <a:pos x="9" y="28"/>
                </a:cxn>
                <a:cxn ang="0">
                  <a:pos x="22" y="11"/>
                </a:cxn>
                <a:cxn ang="0">
                  <a:pos x="50" y="26"/>
                </a:cxn>
                <a:cxn ang="0">
                  <a:pos x="48" y="37"/>
                </a:cxn>
                <a:cxn ang="0">
                  <a:pos x="48" y="35"/>
                </a:cxn>
                <a:cxn ang="0">
                  <a:pos x="46" y="27"/>
                </a:cxn>
                <a:cxn ang="0">
                  <a:pos x="22" y="21"/>
                </a:cxn>
                <a:cxn ang="0">
                  <a:pos x="14" y="27"/>
                </a:cxn>
                <a:cxn ang="0">
                  <a:pos x="12" y="35"/>
                </a:cxn>
                <a:cxn ang="0">
                  <a:pos x="12" y="37"/>
                </a:cxn>
                <a:cxn ang="0">
                  <a:pos x="9" y="28"/>
                </a:cxn>
                <a:cxn ang="0">
                  <a:pos x="44" y="61"/>
                </a:cxn>
                <a:cxn ang="0">
                  <a:pos x="30" y="93"/>
                </a:cxn>
                <a:cxn ang="0">
                  <a:pos x="15" y="61"/>
                </a:cxn>
                <a:cxn ang="0">
                  <a:pos x="0" y="70"/>
                </a:cxn>
                <a:cxn ang="0">
                  <a:pos x="0" y="109"/>
                </a:cxn>
                <a:cxn ang="0">
                  <a:pos x="59" y="109"/>
                </a:cxn>
                <a:cxn ang="0">
                  <a:pos x="59" y="70"/>
                </a:cxn>
                <a:cxn ang="0">
                  <a:pos x="44" y="61"/>
                </a:cxn>
                <a:cxn ang="0">
                  <a:pos x="20" y="67"/>
                </a:cxn>
                <a:cxn ang="0">
                  <a:pos x="30" y="62"/>
                </a:cxn>
                <a:cxn ang="0">
                  <a:pos x="20" y="57"/>
                </a:cxn>
                <a:cxn ang="0">
                  <a:pos x="20" y="67"/>
                </a:cxn>
                <a:cxn ang="0">
                  <a:pos x="39" y="67"/>
                </a:cxn>
                <a:cxn ang="0">
                  <a:pos x="39" y="57"/>
                </a:cxn>
                <a:cxn ang="0">
                  <a:pos x="30" y="62"/>
                </a:cxn>
                <a:cxn ang="0">
                  <a:pos x="39" y="67"/>
                </a:cxn>
              </a:cxnLst>
              <a:rect l="0" t="0" r="r" b="b"/>
              <a:pathLst>
                <a:path w="59" h="109">
                  <a:moveTo>
                    <a:pt x="9" y="28"/>
                  </a:moveTo>
                  <a:cubicBezTo>
                    <a:pt x="9" y="28"/>
                    <a:pt x="6" y="10"/>
                    <a:pt x="22" y="11"/>
                  </a:cubicBezTo>
                  <a:cubicBezTo>
                    <a:pt x="22" y="11"/>
                    <a:pt x="49" y="0"/>
                    <a:pt x="50" y="26"/>
                  </a:cubicBezTo>
                  <a:cubicBezTo>
                    <a:pt x="50" y="26"/>
                    <a:pt x="49" y="35"/>
                    <a:pt x="48" y="37"/>
                  </a:cubicBezTo>
                  <a:cubicBezTo>
                    <a:pt x="48" y="37"/>
                    <a:pt x="48" y="36"/>
                    <a:pt x="48" y="35"/>
                  </a:cubicBezTo>
                  <a:cubicBezTo>
                    <a:pt x="48" y="32"/>
                    <a:pt x="47" y="29"/>
                    <a:pt x="46" y="27"/>
                  </a:cubicBezTo>
                  <a:cubicBezTo>
                    <a:pt x="39" y="28"/>
                    <a:pt x="28" y="29"/>
                    <a:pt x="22" y="21"/>
                  </a:cubicBezTo>
                  <a:cubicBezTo>
                    <a:pt x="22" y="21"/>
                    <a:pt x="19" y="25"/>
                    <a:pt x="14" y="27"/>
                  </a:cubicBezTo>
                  <a:cubicBezTo>
                    <a:pt x="12" y="29"/>
                    <a:pt x="12" y="32"/>
                    <a:pt x="12" y="35"/>
                  </a:cubicBezTo>
                  <a:cubicBezTo>
                    <a:pt x="12" y="36"/>
                    <a:pt x="12" y="37"/>
                    <a:pt x="12" y="37"/>
                  </a:cubicBezTo>
                  <a:cubicBezTo>
                    <a:pt x="11" y="35"/>
                    <a:pt x="10" y="28"/>
                    <a:pt x="9" y="28"/>
                  </a:cubicBezTo>
                  <a:close/>
                  <a:moveTo>
                    <a:pt x="44" y="61"/>
                  </a:moveTo>
                  <a:cubicBezTo>
                    <a:pt x="43" y="86"/>
                    <a:pt x="30" y="93"/>
                    <a:pt x="30" y="93"/>
                  </a:cubicBezTo>
                  <a:cubicBezTo>
                    <a:pt x="19" y="87"/>
                    <a:pt x="16" y="69"/>
                    <a:pt x="15" y="61"/>
                  </a:cubicBezTo>
                  <a:cubicBezTo>
                    <a:pt x="8" y="64"/>
                    <a:pt x="0" y="67"/>
                    <a:pt x="0" y="70"/>
                  </a:cubicBezTo>
                  <a:cubicBezTo>
                    <a:pt x="0" y="109"/>
                    <a:pt x="0" y="109"/>
                    <a:pt x="0" y="109"/>
                  </a:cubicBezTo>
                  <a:cubicBezTo>
                    <a:pt x="59" y="109"/>
                    <a:pt x="59" y="109"/>
                    <a:pt x="59" y="109"/>
                  </a:cubicBezTo>
                  <a:cubicBezTo>
                    <a:pt x="59" y="70"/>
                    <a:pt x="59" y="70"/>
                    <a:pt x="59" y="70"/>
                  </a:cubicBezTo>
                  <a:cubicBezTo>
                    <a:pt x="59" y="68"/>
                    <a:pt x="51" y="64"/>
                    <a:pt x="44" y="61"/>
                  </a:cubicBezTo>
                  <a:close/>
                  <a:moveTo>
                    <a:pt x="20" y="67"/>
                  </a:moveTo>
                  <a:cubicBezTo>
                    <a:pt x="30" y="62"/>
                    <a:pt x="30" y="62"/>
                    <a:pt x="30" y="62"/>
                  </a:cubicBezTo>
                  <a:cubicBezTo>
                    <a:pt x="20" y="57"/>
                    <a:pt x="20" y="57"/>
                    <a:pt x="20" y="57"/>
                  </a:cubicBezTo>
                  <a:lnTo>
                    <a:pt x="20" y="67"/>
                  </a:lnTo>
                  <a:close/>
                  <a:moveTo>
                    <a:pt x="39" y="67"/>
                  </a:moveTo>
                  <a:cubicBezTo>
                    <a:pt x="39" y="57"/>
                    <a:pt x="39" y="57"/>
                    <a:pt x="39" y="57"/>
                  </a:cubicBezTo>
                  <a:cubicBezTo>
                    <a:pt x="30" y="62"/>
                    <a:pt x="30" y="62"/>
                    <a:pt x="30" y="62"/>
                  </a:cubicBezTo>
                  <a:lnTo>
                    <a:pt x="39" y="67"/>
                  </a:ln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grpSp>
      <p:pic>
        <p:nvPicPr>
          <p:cNvPr id="34" name="图片 33">
            <a:extLst>
              <a:ext uri="{FF2B5EF4-FFF2-40B4-BE49-F238E27FC236}">
                <a16:creationId xmlns:a16="http://schemas.microsoft.com/office/drawing/2014/main" id="{D416BE48-3C87-40E3-91C2-FC77EB15F381}"/>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rot="16200000" flipH="1">
            <a:off x="6373906" y="1029229"/>
            <a:ext cx="6858000" cy="4799544"/>
          </a:xfrm>
          <a:prstGeom prst="rect">
            <a:avLst/>
          </a:prstGeom>
        </p:spPr>
      </p:pic>
      <p:sp>
        <p:nvSpPr>
          <p:cNvPr id="36" name="TextBox 35">
            <a:extLst>
              <a:ext uri="{FF2B5EF4-FFF2-40B4-BE49-F238E27FC236}">
                <a16:creationId xmlns:a16="http://schemas.microsoft.com/office/drawing/2014/main" id="{E4E66E1A-3DC6-46EA-A22B-2C0ECF63DAFF}"/>
              </a:ext>
            </a:extLst>
          </p:cNvPr>
          <p:cNvSpPr txBox="1"/>
          <p:nvPr/>
        </p:nvSpPr>
        <p:spPr>
          <a:xfrm>
            <a:off x="827620" y="1324871"/>
            <a:ext cx="5553635" cy="369332"/>
          </a:xfrm>
          <a:prstGeom prst="rect">
            <a:avLst/>
          </a:prstGeom>
          <a:noFill/>
        </p:spPr>
        <p:txBody>
          <a:bodyPr wrap="square">
            <a:spAutoFit/>
          </a:bodyPr>
          <a:lstStyle/>
          <a:p>
            <a:r>
              <a:rPr lang="en-US" dirty="0">
                <a:solidFill>
                  <a:schemeClr val="bg1"/>
                </a:solidFill>
              </a:rPr>
              <a:t>3. </a:t>
            </a:r>
            <a:r>
              <a:rPr lang="vi-VN" dirty="0">
                <a:solidFill>
                  <a:schemeClr val="bg1"/>
                </a:solidFill>
              </a:rPr>
              <a:t>Đặt Vấn Đề và Hướng Giải Quyết</a:t>
            </a:r>
            <a:endParaRPr lang="en-US" dirty="0">
              <a:solidFill>
                <a:schemeClr val="bg1"/>
              </a:solidFill>
            </a:endParaRPr>
          </a:p>
        </p:txBody>
      </p:sp>
      <p:sp>
        <p:nvSpPr>
          <p:cNvPr id="37" name="TextBox 36">
            <a:extLst>
              <a:ext uri="{FF2B5EF4-FFF2-40B4-BE49-F238E27FC236}">
                <a16:creationId xmlns:a16="http://schemas.microsoft.com/office/drawing/2014/main" id="{DA733B1E-D07D-4B3A-BDDB-2487E86DC3BE}"/>
              </a:ext>
            </a:extLst>
          </p:cNvPr>
          <p:cNvSpPr txBox="1"/>
          <p:nvPr/>
        </p:nvSpPr>
        <p:spPr>
          <a:xfrm>
            <a:off x="1302651" y="2080009"/>
            <a:ext cx="6100482" cy="3139321"/>
          </a:xfrm>
          <a:prstGeom prst="rect">
            <a:avLst/>
          </a:prstGeom>
          <a:noFill/>
        </p:spPr>
        <p:txBody>
          <a:bodyPr wrap="square">
            <a:spAutoFit/>
          </a:bodyPr>
          <a:lstStyle/>
          <a:p>
            <a:r>
              <a:rPr lang="vi-VN" b="1" dirty="0">
                <a:solidFill>
                  <a:schemeClr val="bg1"/>
                </a:solidFill>
              </a:rPr>
              <a:t>Đặt Vấn Đề</a:t>
            </a:r>
            <a:endParaRPr lang="en-US" b="1" dirty="0">
              <a:solidFill>
                <a:schemeClr val="bg1"/>
              </a:solidFill>
            </a:endParaRPr>
          </a:p>
          <a:p>
            <a:endParaRPr lang="vi-VN" dirty="0">
              <a:solidFill>
                <a:schemeClr val="bg1"/>
              </a:solidFill>
            </a:endParaRPr>
          </a:p>
          <a:p>
            <a:r>
              <a:rPr lang="en-US" dirty="0">
                <a:solidFill>
                  <a:schemeClr val="bg1"/>
                </a:solidFill>
              </a:rPr>
              <a:t>-</a:t>
            </a:r>
            <a:r>
              <a:rPr lang="vi-VN" dirty="0">
                <a:solidFill>
                  <a:schemeClr val="bg1"/>
                </a:solidFill>
              </a:rPr>
              <a:t>Nhu cầu minh bạch thông tin sản phẩm.</a:t>
            </a:r>
          </a:p>
          <a:p>
            <a:r>
              <a:rPr lang="en-US" dirty="0">
                <a:solidFill>
                  <a:schemeClr val="bg1"/>
                </a:solidFill>
              </a:rPr>
              <a:t>-</a:t>
            </a:r>
            <a:r>
              <a:rPr lang="vi-VN" dirty="0">
                <a:solidFill>
                  <a:schemeClr val="bg1"/>
                </a:solidFill>
              </a:rPr>
              <a:t>Bảo vệ thương hiệu và chống hàng giả.</a:t>
            </a:r>
            <a:endParaRPr lang="en-US" dirty="0">
              <a:solidFill>
                <a:schemeClr val="bg1"/>
              </a:solidFill>
            </a:endParaRPr>
          </a:p>
          <a:p>
            <a:endParaRPr lang="vi-VN" dirty="0">
              <a:solidFill>
                <a:schemeClr val="bg1"/>
              </a:solidFill>
            </a:endParaRPr>
          </a:p>
          <a:p>
            <a:r>
              <a:rPr lang="vi-VN" b="1" dirty="0">
                <a:solidFill>
                  <a:schemeClr val="bg1"/>
                </a:solidFill>
              </a:rPr>
              <a:t>Hướng Giải Quyết</a:t>
            </a:r>
            <a:endParaRPr lang="en-US" b="1" dirty="0">
              <a:solidFill>
                <a:schemeClr val="bg1"/>
              </a:solidFill>
            </a:endParaRPr>
          </a:p>
          <a:p>
            <a:endParaRPr lang="vi-VN" dirty="0">
              <a:solidFill>
                <a:schemeClr val="bg1"/>
              </a:solidFill>
            </a:endParaRPr>
          </a:p>
          <a:p>
            <a:r>
              <a:rPr lang="en-US" dirty="0">
                <a:solidFill>
                  <a:schemeClr val="bg1"/>
                </a:solidFill>
              </a:rPr>
              <a:t>-</a:t>
            </a:r>
            <a:r>
              <a:rPr lang="vi-VN" dirty="0">
                <a:solidFill>
                  <a:schemeClr val="bg1"/>
                </a:solidFill>
              </a:rPr>
              <a:t>Phát triển ứng dụng di động.</a:t>
            </a:r>
          </a:p>
          <a:p>
            <a:r>
              <a:rPr lang="en-US" dirty="0">
                <a:solidFill>
                  <a:schemeClr val="bg1"/>
                </a:solidFill>
              </a:rPr>
              <a:t>-</a:t>
            </a:r>
            <a:r>
              <a:rPr lang="vi-VN" dirty="0">
                <a:solidFill>
                  <a:schemeClr val="bg1"/>
                </a:solidFill>
              </a:rPr>
              <a:t>Tích hợp công nghệ mã QR.</a:t>
            </a:r>
          </a:p>
          <a:p>
            <a:r>
              <a:rPr lang="en-US" dirty="0">
                <a:solidFill>
                  <a:schemeClr val="bg1"/>
                </a:solidFill>
              </a:rPr>
              <a:t>-</a:t>
            </a:r>
            <a:r>
              <a:rPr lang="vi-VN" dirty="0">
                <a:solidFill>
                  <a:schemeClr val="bg1"/>
                </a:solidFill>
              </a:rPr>
              <a:t>Xây dựng cơ sở dữ liệu và tăng cường bảo mật.</a:t>
            </a:r>
          </a:p>
          <a:p>
            <a:r>
              <a:rPr lang="en-US" dirty="0">
                <a:solidFill>
                  <a:schemeClr val="bg1"/>
                </a:solidFill>
              </a:rPr>
              <a:t>-</a:t>
            </a:r>
            <a:r>
              <a:rPr lang="vi-VN" dirty="0">
                <a:solidFill>
                  <a:schemeClr val="bg1"/>
                </a:solidFill>
              </a:rPr>
              <a:t>Thiết kế giao diện thân thiện.</a:t>
            </a:r>
          </a:p>
        </p:txBody>
      </p:sp>
    </p:spTree>
    <p:extLst>
      <p:ext uri="{BB962C8B-B14F-4D97-AF65-F5344CB8AC3E}">
        <p14:creationId xmlns:p14="http://schemas.microsoft.com/office/powerpoint/2010/main" val="100740907"/>
      </p:ext>
    </p:extLst>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90"/>
                                          </p:val>
                                        </p:tav>
                                        <p:tav tm="100000">
                                          <p:val>
                                            <p:fltVal val="0"/>
                                          </p:val>
                                        </p:tav>
                                      </p:tavLst>
                                    </p:anim>
                                    <p:animEffect transition="in" filter="fade">
                                      <p:cBhvr>
                                        <p:cTn id="10" dur="500"/>
                                        <p:tgtEl>
                                          <p:spTgt spid="5"/>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9"/>
                                        </p:tgtEl>
                                        <p:attrNameLst>
                                          <p:attrName>ppt_y</p:attrName>
                                        </p:attrNameLst>
                                      </p:cBhvr>
                                      <p:tavLst>
                                        <p:tav tm="0">
                                          <p:val>
                                            <p:strVal val="#ppt_y"/>
                                          </p:val>
                                        </p:tav>
                                        <p:tav tm="100000">
                                          <p:val>
                                            <p:strVal val="#ppt_y"/>
                                          </p:val>
                                        </p:tav>
                                      </p:tavLst>
                                    </p:anim>
                                    <p:anim calcmode="lin" valueType="num">
                                      <p:cBhvr>
                                        <p:cTn id="16"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9"/>
                                        </p:tgtEl>
                                      </p:cBhvr>
                                    </p:animEffect>
                                  </p:childTnLst>
                                </p:cTn>
                              </p:par>
                            </p:childTnLst>
                          </p:cTn>
                        </p:par>
                        <p:par>
                          <p:cTn id="19" fill="hold">
                            <p:stCondLst>
                              <p:cond delay="1600"/>
                            </p:stCondLst>
                            <p:childTnLst>
                              <p:par>
                                <p:cTn id="20" presetID="26" presetClass="emph" presetSubtype="0" fill="hold" grpId="1" nodeType="afterEffect">
                                  <p:stCondLst>
                                    <p:cond delay="0"/>
                                  </p:stCondLst>
                                  <p:iterate type="lt">
                                    <p:tmPct val="0"/>
                                  </p:iterate>
                                  <p:childTnLst>
                                    <p:animEffect transition="out" filter="fade">
                                      <p:cBhvr>
                                        <p:cTn id="21" dur="500" tmFilter="0, 0; .2, .5; .8, .5; 1, 0"/>
                                        <p:tgtEl>
                                          <p:spTgt spid="9"/>
                                        </p:tgtEl>
                                      </p:cBhvr>
                                    </p:animEffect>
                                    <p:animScale>
                                      <p:cBhvr>
                                        <p:cTn id="22" dur="250" autoRev="1" fill="hold"/>
                                        <p:tgtEl>
                                          <p:spTgt spid="9"/>
                                        </p:tgtEl>
                                      </p:cBhvr>
                                      <p:by x="105000" y="105000"/>
                                    </p:animScale>
                                  </p:childTnLst>
                                </p:cTn>
                              </p:par>
                            </p:childTnLst>
                          </p:cTn>
                        </p:par>
                        <p:par>
                          <p:cTn id="23" fill="hold">
                            <p:stCondLst>
                              <p:cond delay="2100"/>
                            </p:stCondLst>
                            <p:childTnLst>
                              <p:par>
                                <p:cTn id="24" presetID="22" presetClass="entr" presetSubtype="4" fill="hold" nodeType="after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wipe(down)">
                                      <p:cBhvr>
                                        <p:cTn id="26" dur="500"/>
                                        <p:tgtEl>
                                          <p:spTgt spid="34"/>
                                        </p:tgtEl>
                                      </p:cBhvr>
                                    </p:animEffect>
                                  </p:childTnLst>
                                </p:cTn>
                              </p:par>
                            </p:childTnLst>
                          </p:cTn>
                        </p:par>
                        <p:par>
                          <p:cTn id="27" fill="hold">
                            <p:stCondLst>
                              <p:cond delay="2600"/>
                            </p:stCondLst>
                            <p:childTnLst>
                              <p:par>
                                <p:cTn id="28" presetID="22" presetClass="entr" presetSubtype="8"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left)">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区块链"/>
</p:tagLst>
</file>

<file path=ppt/tags/tag2.xml><?xml version="1.0" encoding="utf-8"?>
<p:tagLst xmlns:a="http://schemas.openxmlformats.org/drawingml/2006/main" xmlns:r="http://schemas.openxmlformats.org/officeDocument/2006/relationships" xmlns:p="http://schemas.openxmlformats.org/presentationml/2006/main">
  <p:tag name="ISLIDE.DIAGRAM" val="1d69b3fe-8861-4848-b75d-f1da4c85bc7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350</TotalTime>
  <Words>725</Words>
  <Application>Microsoft Office PowerPoint</Application>
  <PresentationFormat>Widescreen</PresentationFormat>
  <Paragraphs>118</Paragraphs>
  <Slides>17</Slides>
  <Notes>17</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等线</vt:lpstr>
      <vt:lpstr>等线 Light</vt:lpstr>
      <vt:lpstr>Microsoft YaHei</vt:lpstr>
      <vt:lpstr>Microsoft YaHei</vt:lpstr>
      <vt:lpstr>思源黑体 Light</vt:lpstr>
      <vt:lpstr>方正黑体简体</vt:lpstr>
      <vt:lpstr>Arial</vt:lpstr>
      <vt:lpstr>Times New Roman</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区块链</dc:title>
  <dc:creator>张 建春</dc:creator>
  <cp:lastModifiedBy>Administrator</cp:lastModifiedBy>
  <cp:revision>30</cp:revision>
  <dcterms:created xsi:type="dcterms:W3CDTF">2018-08-13T01:12:16Z</dcterms:created>
  <dcterms:modified xsi:type="dcterms:W3CDTF">2024-06-30T02:36:55Z</dcterms:modified>
</cp:coreProperties>
</file>